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493" r:id="rId5"/>
    <p:sldId id="494" r:id="rId6"/>
    <p:sldId id="512" r:id="rId7"/>
    <p:sldId id="513" r:id="rId8"/>
    <p:sldId id="502" r:id="rId9"/>
    <p:sldId id="495" r:id="rId10"/>
    <p:sldId id="503" r:id="rId11"/>
    <p:sldId id="509" r:id="rId12"/>
    <p:sldId id="510" r:id="rId13"/>
    <p:sldId id="496" r:id="rId14"/>
    <p:sldId id="497" r:id="rId15"/>
    <p:sldId id="501" r:id="rId16"/>
    <p:sldId id="498" r:id="rId17"/>
    <p:sldId id="500" r:id="rId18"/>
    <p:sldId id="499" r:id="rId19"/>
    <p:sldId id="511" r:id="rId20"/>
    <p:sldId id="504" r:id="rId21"/>
    <p:sldId id="506" r:id="rId22"/>
    <p:sldId id="505" r:id="rId23"/>
    <p:sldId id="507" r:id="rId24"/>
    <p:sldId id="508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A87BC-340E-4A3E-A608-75ACE85789E6}" v="1" dt="2023-10-27T03:00:09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tapon Boondang" userId="S::64010248@kmitl.ac.th::7b054e49-bb34-4ab7-9851-45ef136a7116" providerId="AD" clId="Web-{06FA87BC-340E-4A3E-A608-75ACE85789E6}"/>
    <pc:docChg chg="modSld">
      <pc:chgData name="Nattapon Boondang" userId="S::64010248@kmitl.ac.th::7b054e49-bb34-4ab7-9851-45ef136a7116" providerId="AD" clId="Web-{06FA87BC-340E-4A3E-A608-75ACE85789E6}" dt="2023-10-27T03:00:09.797" v="0"/>
      <pc:docMkLst>
        <pc:docMk/>
      </pc:docMkLst>
      <pc:sldChg chg="delSp">
        <pc:chgData name="Nattapon Boondang" userId="S::64010248@kmitl.ac.th::7b054e49-bb34-4ab7-9851-45ef136a7116" providerId="AD" clId="Web-{06FA87BC-340E-4A3E-A608-75ACE85789E6}" dt="2023-10-27T03:00:09.797" v="0"/>
        <pc:sldMkLst>
          <pc:docMk/>
          <pc:sldMk cId="403606378" sldId="507"/>
        </pc:sldMkLst>
        <pc:spChg chg="del">
          <ac:chgData name="Nattapon Boondang" userId="S::64010248@kmitl.ac.th::7b054e49-bb34-4ab7-9851-45ef136a7116" providerId="AD" clId="Web-{06FA87BC-340E-4A3E-A608-75ACE85789E6}" dt="2023-10-27T03:00:09.797" v="0"/>
          <ac:spMkLst>
            <pc:docMk/>
            <pc:sldMk cId="403606378" sldId="507"/>
            <ac:spMk id="3" creationId="{71C4781D-F8B2-E13D-D607-FF809A2AA91F}"/>
          </ac:spMkLst>
        </pc:spChg>
      </pc:sldChg>
    </pc:docChg>
  </pc:docChgLst>
  <pc:docChgLst>
    <pc:chgData name="Siwakorn Suriya" userId="98a6b116-3a60-4dd3-9ff9-518a96bae3a0" providerId="ADAL" clId="{CE9BECCB-94C7-8B4F-A936-B246B6CC100B}"/>
    <pc:docChg chg="undo custSel modSld">
      <pc:chgData name="Siwakorn Suriya" userId="98a6b116-3a60-4dd3-9ff9-518a96bae3a0" providerId="ADAL" clId="{CE9BECCB-94C7-8B4F-A936-B246B6CC100B}" dt="2023-10-27T02:27:32.168" v="32"/>
      <pc:docMkLst>
        <pc:docMk/>
      </pc:docMkLst>
      <pc:sldChg chg="addSp delSp">
        <pc:chgData name="Siwakorn Suriya" userId="98a6b116-3a60-4dd3-9ff9-518a96bae3a0" providerId="ADAL" clId="{CE9BECCB-94C7-8B4F-A936-B246B6CC100B}" dt="2023-10-27T02:27:32.168" v="32"/>
        <pc:sldMkLst>
          <pc:docMk/>
          <pc:sldMk cId="1244006610" sldId="503"/>
        </pc:sldMkLst>
        <pc:inkChg chg="add del">
          <ac:chgData name="Siwakorn Suriya" userId="98a6b116-3a60-4dd3-9ff9-518a96bae3a0" providerId="ADAL" clId="{CE9BECCB-94C7-8B4F-A936-B246B6CC100B}" dt="2023-10-27T02:26:03.706" v="1"/>
          <ac:inkMkLst>
            <pc:docMk/>
            <pc:sldMk cId="1244006610" sldId="503"/>
            <ac:inkMk id="6" creationId="{2B97B078-2150-FB7A-636A-B79C1388EF77}"/>
          </ac:inkMkLst>
        </pc:inkChg>
        <pc:inkChg chg="add del">
          <ac:chgData name="Siwakorn Suriya" userId="98a6b116-3a60-4dd3-9ff9-518a96bae3a0" providerId="ADAL" clId="{CE9BECCB-94C7-8B4F-A936-B246B6CC100B}" dt="2023-10-27T02:27:07.910" v="6"/>
          <ac:inkMkLst>
            <pc:docMk/>
            <pc:sldMk cId="1244006610" sldId="503"/>
            <ac:inkMk id="7" creationId="{AFC91720-0E13-C361-ACC7-782B648D83DC}"/>
          </ac:inkMkLst>
        </pc:inkChg>
        <pc:inkChg chg="add del">
          <ac:chgData name="Siwakorn Suriya" userId="98a6b116-3a60-4dd3-9ff9-518a96bae3a0" providerId="ADAL" clId="{CE9BECCB-94C7-8B4F-A936-B246B6CC100B}" dt="2023-10-27T02:27:07.910" v="6"/>
          <ac:inkMkLst>
            <pc:docMk/>
            <pc:sldMk cId="1244006610" sldId="503"/>
            <ac:inkMk id="8" creationId="{FE066DDA-E728-C22D-9835-A266FD9C29C5}"/>
          </ac:inkMkLst>
        </pc:inkChg>
        <pc:inkChg chg="add del">
          <ac:chgData name="Siwakorn Suriya" userId="98a6b116-3a60-4dd3-9ff9-518a96bae3a0" providerId="ADAL" clId="{CE9BECCB-94C7-8B4F-A936-B246B6CC100B}" dt="2023-10-27T02:27:07.910" v="6"/>
          <ac:inkMkLst>
            <pc:docMk/>
            <pc:sldMk cId="1244006610" sldId="503"/>
            <ac:inkMk id="9" creationId="{30845D08-E981-A665-0111-3F200EBD768D}"/>
          </ac:inkMkLst>
        </pc:inkChg>
        <pc:inkChg chg="add del">
          <ac:chgData name="Siwakorn Suriya" userId="98a6b116-3a60-4dd3-9ff9-518a96bae3a0" providerId="ADAL" clId="{CE9BECCB-94C7-8B4F-A936-B246B6CC100B}" dt="2023-10-27T02:27:07.910" v="6"/>
          <ac:inkMkLst>
            <pc:docMk/>
            <pc:sldMk cId="1244006610" sldId="503"/>
            <ac:inkMk id="10" creationId="{E5970635-A1A5-397D-7B97-FA22006766E1}"/>
          </ac:inkMkLst>
        </pc:inkChg>
        <pc:inkChg chg="add reco">
          <ac:chgData name="Siwakorn Suriya" userId="98a6b116-3a60-4dd3-9ff9-518a96bae3a0" providerId="ADAL" clId="{CE9BECCB-94C7-8B4F-A936-B246B6CC100B}" dt="2023-10-27T02:27:07.910" v="6"/>
          <ac:inkMkLst>
            <pc:docMk/>
            <pc:sldMk cId="1244006610" sldId="503"/>
            <ac:inkMk id="11" creationId="{25A29B3E-F46E-DCDB-40AD-79BB1D83F9CB}"/>
          </ac:inkMkLst>
        </pc:inkChg>
        <pc:inkChg chg="add del">
          <ac:chgData name="Siwakorn Suriya" userId="98a6b116-3a60-4dd3-9ff9-518a96bae3a0" providerId="ADAL" clId="{CE9BECCB-94C7-8B4F-A936-B246B6CC100B}" dt="2023-10-27T02:27:19.407" v="11"/>
          <ac:inkMkLst>
            <pc:docMk/>
            <pc:sldMk cId="1244006610" sldId="503"/>
            <ac:inkMk id="12" creationId="{6C96412E-A5F5-5DCA-D4D3-F85E3167C8EF}"/>
          </ac:inkMkLst>
        </pc:inkChg>
        <pc:inkChg chg="add del">
          <ac:chgData name="Siwakorn Suriya" userId="98a6b116-3a60-4dd3-9ff9-518a96bae3a0" providerId="ADAL" clId="{CE9BECCB-94C7-8B4F-A936-B246B6CC100B}" dt="2023-10-27T02:27:19.248" v="10"/>
          <ac:inkMkLst>
            <pc:docMk/>
            <pc:sldMk cId="1244006610" sldId="503"/>
            <ac:inkMk id="13" creationId="{F8C69BAE-888B-78DA-B5E3-4E8CDD75198C}"/>
          </ac:inkMkLst>
        </pc:inkChg>
        <pc:inkChg chg="add del reco">
          <ac:chgData name="Siwakorn Suriya" userId="98a6b116-3a60-4dd3-9ff9-518a96bae3a0" providerId="ADAL" clId="{CE9BECCB-94C7-8B4F-A936-B246B6CC100B}" dt="2023-10-27T02:27:19.248" v="10"/>
          <ac:inkMkLst>
            <pc:docMk/>
            <pc:sldMk cId="1244006610" sldId="503"/>
            <ac:inkMk id="14" creationId="{29AD1156-E9C4-6C29-94B9-034259FACF14}"/>
          </ac:inkMkLst>
        </pc:inkChg>
        <pc:inkChg chg="add del">
          <ac:chgData name="Siwakorn Suriya" userId="98a6b116-3a60-4dd3-9ff9-518a96bae3a0" providerId="ADAL" clId="{CE9BECCB-94C7-8B4F-A936-B246B6CC100B}" dt="2023-10-27T02:27:23.759" v="16"/>
          <ac:inkMkLst>
            <pc:docMk/>
            <pc:sldMk cId="1244006610" sldId="503"/>
            <ac:inkMk id="15" creationId="{22B2C80F-E2DB-6E01-853D-4AD13FADF15E}"/>
          </ac:inkMkLst>
        </pc:inkChg>
        <pc:inkChg chg="add del">
          <ac:chgData name="Siwakorn Suriya" userId="98a6b116-3a60-4dd3-9ff9-518a96bae3a0" providerId="ADAL" clId="{CE9BECCB-94C7-8B4F-A936-B246B6CC100B}" dt="2023-10-27T02:27:23.759" v="16"/>
          <ac:inkMkLst>
            <pc:docMk/>
            <pc:sldMk cId="1244006610" sldId="503"/>
            <ac:inkMk id="16" creationId="{D1012D5F-8FD1-89FE-C672-DB84AFFE4BED}"/>
          </ac:inkMkLst>
        </pc:inkChg>
        <pc:inkChg chg="add del">
          <ac:chgData name="Siwakorn Suriya" userId="98a6b116-3a60-4dd3-9ff9-518a96bae3a0" providerId="ADAL" clId="{CE9BECCB-94C7-8B4F-A936-B246B6CC100B}" dt="2023-10-27T02:27:23.759" v="16"/>
          <ac:inkMkLst>
            <pc:docMk/>
            <pc:sldMk cId="1244006610" sldId="503"/>
            <ac:inkMk id="17" creationId="{30D2B9A1-24F2-A19F-31D6-E44758B5DB16}"/>
          </ac:inkMkLst>
        </pc:inkChg>
        <pc:inkChg chg="add del">
          <ac:chgData name="Siwakorn Suriya" userId="98a6b116-3a60-4dd3-9ff9-518a96bae3a0" providerId="ADAL" clId="{CE9BECCB-94C7-8B4F-A936-B246B6CC100B}" dt="2023-10-27T02:27:23.759" v="16"/>
          <ac:inkMkLst>
            <pc:docMk/>
            <pc:sldMk cId="1244006610" sldId="503"/>
            <ac:inkMk id="18" creationId="{DB46370F-F817-84A0-BF35-1CC56EC7D3C9}"/>
          </ac:inkMkLst>
        </pc:inkChg>
        <pc:inkChg chg="add reco">
          <ac:chgData name="Siwakorn Suriya" userId="98a6b116-3a60-4dd3-9ff9-518a96bae3a0" providerId="ADAL" clId="{CE9BECCB-94C7-8B4F-A936-B246B6CC100B}" dt="2023-10-27T02:27:23.759" v="16"/>
          <ac:inkMkLst>
            <pc:docMk/>
            <pc:sldMk cId="1244006610" sldId="503"/>
            <ac:inkMk id="19" creationId="{733F8994-C9F7-A868-760D-CA9A69DD3AEE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20" creationId="{2233A87F-E213-041C-1858-BF53F99D5E42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21" creationId="{AF2563CF-0EB0-645E-853B-1FA0866B9089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22" creationId="{35D01313-BF2E-26A5-314C-FEB92F585E07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23" creationId="{AEBBB0EE-10F4-FB04-8674-01CF481034B1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24" creationId="{CF9F42A6-17DF-AF87-8636-FEF26D9DEF58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25" creationId="{27B46FA8-06A0-703E-3469-800CA9983885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26" creationId="{96DB39D0-0D06-BC57-96C6-B2D5773DFB67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27" creationId="{9AC199DC-FF42-D9FF-9658-783A83DB22F0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28" creationId="{E0921E27-1905-AF8B-29DA-B6E4C84E6BF5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29" creationId="{D899805E-E2F3-CE8A-0663-6454F8B15787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30" creationId="{09EA5641-13F1-C16D-01AD-196DAD92C05A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31" creationId="{A7AD07A6-65C1-9EF0-8E9B-CE798655C76F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32" creationId="{D2E59A06-F91F-09C5-A913-6051697AEF5C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33" creationId="{032116D0-F96A-7960-9022-2854890FDEBE}"/>
          </ac:inkMkLst>
        </pc:inkChg>
        <pc:inkChg chg="add del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34" creationId="{C2E51486-8009-9F17-83B5-F3470BECB92B}"/>
          </ac:inkMkLst>
        </pc:inkChg>
        <pc:inkChg chg="add reco">
          <ac:chgData name="Siwakorn Suriya" userId="98a6b116-3a60-4dd3-9ff9-518a96bae3a0" providerId="ADAL" clId="{CE9BECCB-94C7-8B4F-A936-B246B6CC100B}" dt="2023-10-27T02:27:32.168" v="32"/>
          <ac:inkMkLst>
            <pc:docMk/>
            <pc:sldMk cId="1244006610" sldId="503"/>
            <ac:inkMk id="35" creationId="{402C9008-50EE-E563-6245-B929CBE8C4B9}"/>
          </ac:inkMkLst>
        </pc:ink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Relationship Id="rId6" Type="http://schemas.openxmlformats.org/officeDocument/2006/relationships/hyperlink" Target="https://www.flickr.com/photos/76523360@N03/10135243453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Relationship Id="rId6" Type="http://schemas.openxmlformats.org/officeDocument/2006/relationships/hyperlink" Target="https://www.flickr.com/photos/76523360@N03/10135243453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3DF4B-5EB1-408F-857A-5B78B80CFBE3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F3829F3F-93E8-4DA3-965C-F404773EF959}">
      <dgm:prSet phldrT="[Text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th-TH" sz="1800"/>
            <a:t>แหล่งที่มาของข้อมูล </a:t>
          </a:r>
          <a:endParaRPr lang="en-US" sz="1800"/>
        </a:p>
      </dgm:t>
    </dgm:pt>
    <dgm:pt modelId="{74FA6F17-291A-40EC-A764-7C6044BA648A}" type="parTrans" cxnId="{18264DA2-F973-47A7-BC6E-9EF17595AAA7}">
      <dgm:prSet/>
      <dgm:spPr/>
      <dgm:t>
        <a:bodyPr/>
        <a:lstStyle/>
        <a:p>
          <a:endParaRPr lang="en-US"/>
        </a:p>
      </dgm:t>
    </dgm:pt>
    <dgm:pt modelId="{BFD41837-DAF4-4BD4-ACE9-ACA9B2A25CDA}" type="sibTrans" cxnId="{18264DA2-F973-47A7-BC6E-9EF17595AAA7}">
      <dgm:prSet/>
      <dgm:spPr/>
      <dgm:t>
        <a:bodyPr/>
        <a:lstStyle/>
        <a:p>
          <a:endParaRPr lang="en-US"/>
        </a:p>
      </dgm:t>
    </dgm:pt>
    <dgm:pt modelId="{15046AE9-F29E-4D2C-B128-FC32E4D53934}">
      <dgm:prSet phldrT="[Text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th-TH" sz="1800"/>
            <a:t>การเก็บข้อมูล </a:t>
          </a:r>
          <a:endParaRPr lang="en-US" sz="1800"/>
        </a:p>
      </dgm:t>
    </dgm:pt>
    <dgm:pt modelId="{5F0E8EC8-5784-48AF-8A77-98F11C32CC27}" type="parTrans" cxnId="{25A3806B-0703-4DF9-8460-A398EF5C1504}">
      <dgm:prSet/>
      <dgm:spPr/>
      <dgm:t>
        <a:bodyPr/>
        <a:lstStyle/>
        <a:p>
          <a:endParaRPr lang="en-US"/>
        </a:p>
      </dgm:t>
    </dgm:pt>
    <dgm:pt modelId="{8CDA8DB7-1947-4870-944A-C13E246F4C8B}" type="sibTrans" cxnId="{25A3806B-0703-4DF9-8460-A398EF5C1504}">
      <dgm:prSet/>
      <dgm:spPr/>
      <dgm:t>
        <a:bodyPr/>
        <a:lstStyle/>
        <a:p>
          <a:endParaRPr lang="en-US"/>
        </a:p>
      </dgm:t>
    </dgm:pt>
    <dgm:pt modelId="{CE2D3FB2-D11E-4E37-9F47-6A93B08C1ADB}">
      <dgm:prSet phldrT="[Text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Ø"/>
          </a:pPr>
          <a:r>
            <a:rPr lang="th-TH" sz="1800"/>
            <a:t>การส่งต่อข้อมูล </a:t>
          </a:r>
          <a:endParaRPr lang="th-TH" sz="2000"/>
        </a:p>
      </dgm:t>
    </dgm:pt>
    <dgm:pt modelId="{6B2A213E-14C9-4774-8DB4-A41D22E5BCB6}" type="parTrans" cxnId="{E35694EE-E8C8-4E41-8367-425FDB444284}">
      <dgm:prSet/>
      <dgm:spPr/>
      <dgm:t>
        <a:bodyPr/>
        <a:lstStyle/>
        <a:p>
          <a:endParaRPr lang="en-US"/>
        </a:p>
      </dgm:t>
    </dgm:pt>
    <dgm:pt modelId="{39BF9F2A-186E-47DC-AA08-6CED6F61A0FF}" type="sibTrans" cxnId="{E35694EE-E8C8-4E41-8367-425FDB444284}">
      <dgm:prSet/>
      <dgm:spPr/>
      <dgm:t>
        <a:bodyPr/>
        <a:lstStyle/>
        <a:p>
          <a:endParaRPr lang="en-US"/>
        </a:p>
      </dgm:t>
    </dgm:pt>
    <dgm:pt modelId="{2DD93829-415D-4665-A209-E0872C0A7409}" type="pres">
      <dgm:prSet presAssocID="{DEC3DF4B-5EB1-408F-857A-5B78B80CFBE3}" presName="CompostProcess" presStyleCnt="0">
        <dgm:presLayoutVars>
          <dgm:dir/>
          <dgm:resizeHandles val="exact"/>
        </dgm:presLayoutVars>
      </dgm:prSet>
      <dgm:spPr/>
    </dgm:pt>
    <dgm:pt modelId="{925EEAEC-55D2-43C2-8C12-99C8996D234E}" type="pres">
      <dgm:prSet presAssocID="{DEC3DF4B-5EB1-408F-857A-5B78B80CFBE3}" presName="arrow" presStyleLbl="bgShp" presStyleIdx="0" presStyleCnt="1" custLinFactNeighborX="-8824" custLinFactNeighborY="-416"/>
      <dgm:spPr/>
    </dgm:pt>
    <dgm:pt modelId="{716078F0-9746-4F3C-834A-4B281E8CFF46}" type="pres">
      <dgm:prSet presAssocID="{DEC3DF4B-5EB1-408F-857A-5B78B80CFBE3}" presName="linearProcess" presStyleCnt="0"/>
      <dgm:spPr/>
    </dgm:pt>
    <dgm:pt modelId="{DACA3801-29F5-4750-9859-9B94522F03D5}" type="pres">
      <dgm:prSet presAssocID="{F3829F3F-93E8-4DA3-965C-F404773EF959}" presName="textNode" presStyleLbl="node1" presStyleIdx="0" presStyleCnt="3">
        <dgm:presLayoutVars>
          <dgm:bulletEnabled val="1"/>
        </dgm:presLayoutVars>
      </dgm:prSet>
      <dgm:spPr/>
    </dgm:pt>
    <dgm:pt modelId="{DC81FF97-C572-4A01-8E05-7B514F599036}" type="pres">
      <dgm:prSet presAssocID="{BFD41837-DAF4-4BD4-ACE9-ACA9B2A25CDA}" presName="sibTrans" presStyleCnt="0"/>
      <dgm:spPr/>
    </dgm:pt>
    <dgm:pt modelId="{B93F5EC0-4EFE-45A9-A9EB-82166E22B0D0}" type="pres">
      <dgm:prSet presAssocID="{15046AE9-F29E-4D2C-B128-FC32E4D53934}" presName="textNode" presStyleLbl="node1" presStyleIdx="1" presStyleCnt="3">
        <dgm:presLayoutVars>
          <dgm:bulletEnabled val="1"/>
        </dgm:presLayoutVars>
      </dgm:prSet>
      <dgm:spPr/>
    </dgm:pt>
    <dgm:pt modelId="{5BF76BB1-C2C3-4283-9573-12836FAB4E96}" type="pres">
      <dgm:prSet presAssocID="{8CDA8DB7-1947-4870-944A-C13E246F4C8B}" presName="sibTrans" presStyleCnt="0"/>
      <dgm:spPr/>
    </dgm:pt>
    <dgm:pt modelId="{B8300085-A3BE-411E-ABFA-6C322B5F7D13}" type="pres">
      <dgm:prSet presAssocID="{CE2D3FB2-D11E-4E37-9F47-6A93B08C1ADB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EA8140F-E34A-4012-9F5C-9A4B105415B7}" type="presOf" srcId="{F3829F3F-93E8-4DA3-965C-F404773EF959}" destId="{DACA3801-29F5-4750-9859-9B94522F03D5}" srcOrd="0" destOrd="0" presId="urn:microsoft.com/office/officeart/2005/8/layout/hProcess9"/>
    <dgm:cxn modelId="{25A3806B-0703-4DF9-8460-A398EF5C1504}" srcId="{DEC3DF4B-5EB1-408F-857A-5B78B80CFBE3}" destId="{15046AE9-F29E-4D2C-B128-FC32E4D53934}" srcOrd="1" destOrd="0" parTransId="{5F0E8EC8-5784-48AF-8A77-98F11C32CC27}" sibTransId="{8CDA8DB7-1947-4870-944A-C13E246F4C8B}"/>
    <dgm:cxn modelId="{405A946D-7B8A-4102-8AFD-B05DAD3C89F7}" type="presOf" srcId="{15046AE9-F29E-4D2C-B128-FC32E4D53934}" destId="{B93F5EC0-4EFE-45A9-A9EB-82166E22B0D0}" srcOrd="0" destOrd="0" presId="urn:microsoft.com/office/officeart/2005/8/layout/hProcess9"/>
    <dgm:cxn modelId="{0E246887-1FDE-46D0-9816-A2EE8BFED415}" type="presOf" srcId="{CE2D3FB2-D11E-4E37-9F47-6A93B08C1ADB}" destId="{B8300085-A3BE-411E-ABFA-6C322B5F7D13}" srcOrd="0" destOrd="0" presId="urn:microsoft.com/office/officeart/2005/8/layout/hProcess9"/>
    <dgm:cxn modelId="{0CB1F4A1-F2EB-4903-A078-0F7EE7E6132C}" type="presOf" srcId="{DEC3DF4B-5EB1-408F-857A-5B78B80CFBE3}" destId="{2DD93829-415D-4665-A209-E0872C0A7409}" srcOrd="0" destOrd="0" presId="urn:microsoft.com/office/officeart/2005/8/layout/hProcess9"/>
    <dgm:cxn modelId="{18264DA2-F973-47A7-BC6E-9EF17595AAA7}" srcId="{DEC3DF4B-5EB1-408F-857A-5B78B80CFBE3}" destId="{F3829F3F-93E8-4DA3-965C-F404773EF959}" srcOrd="0" destOrd="0" parTransId="{74FA6F17-291A-40EC-A764-7C6044BA648A}" sibTransId="{BFD41837-DAF4-4BD4-ACE9-ACA9B2A25CDA}"/>
    <dgm:cxn modelId="{E35694EE-E8C8-4E41-8367-425FDB444284}" srcId="{DEC3DF4B-5EB1-408F-857A-5B78B80CFBE3}" destId="{CE2D3FB2-D11E-4E37-9F47-6A93B08C1ADB}" srcOrd="2" destOrd="0" parTransId="{6B2A213E-14C9-4774-8DB4-A41D22E5BCB6}" sibTransId="{39BF9F2A-186E-47DC-AA08-6CED6F61A0FF}"/>
    <dgm:cxn modelId="{6468CFCD-C454-4ECC-9EA8-DD9093F4B3CC}" type="presParOf" srcId="{2DD93829-415D-4665-A209-E0872C0A7409}" destId="{925EEAEC-55D2-43C2-8C12-99C8996D234E}" srcOrd="0" destOrd="0" presId="urn:microsoft.com/office/officeart/2005/8/layout/hProcess9"/>
    <dgm:cxn modelId="{2B2A51AE-A041-4EF6-926A-F46ED128CB89}" type="presParOf" srcId="{2DD93829-415D-4665-A209-E0872C0A7409}" destId="{716078F0-9746-4F3C-834A-4B281E8CFF46}" srcOrd="1" destOrd="0" presId="urn:microsoft.com/office/officeart/2005/8/layout/hProcess9"/>
    <dgm:cxn modelId="{BE1E5B75-2D03-45C1-860A-B0C64363214B}" type="presParOf" srcId="{716078F0-9746-4F3C-834A-4B281E8CFF46}" destId="{DACA3801-29F5-4750-9859-9B94522F03D5}" srcOrd="0" destOrd="0" presId="urn:microsoft.com/office/officeart/2005/8/layout/hProcess9"/>
    <dgm:cxn modelId="{22817678-E83B-48E2-9B95-DD51F15ACEAE}" type="presParOf" srcId="{716078F0-9746-4F3C-834A-4B281E8CFF46}" destId="{DC81FF97-C572-4A01-8E05-7B514F599036}" srcOrd="1" destOrd="0" presId="urn:microsoft.com/office/officeart/2005/8/layout/hProcess9"/>
    <dgm:cxn modelId="{A6A0ADA4-9F73-410C-BF59-A41562C16013}" type="presParOf" srcId="{716078F0-9746-4F3C-834A-4B281E8CFF46}" destId="{B93F5EC0-4EFE-45A9-A9EB-82166E22B0D0}" srcOrd="2" destOrd="0" presId="urn:microsoft.com/office/officeart/2005/8/layout/hProcess9"/>
    <dgm:cxn modelId="{4D2BA194-5AD5-4F49-9A15-1ABF2C169F42}" type="presParOf" srcId="{716078F0-9746-4F3C-834A-4B281E8CFF46}" destId="{5BF76BB1-C2C3-4283-9573-12836FAB4E96}" srcOrd="3" destOrd="0" presId="urn:microsoft.com/office/officeart/2005/8/layout/hProcess9"/>
    <dgm:cxn modelId="{699B8E3C-3C58-40BC-AFEC-F1F255AED1EF}" type="presParOf" srcId="{716078F0-9746-4F3C-834A-4B281E8CFF46}" destId="{B8300085-A3BE-411E-ABFA-6C322B5F7D1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CE1244-105C-4A89-91CA-04E190DD7116}" type="doc">
      <dgm:prSet loTypeId="urn:microsoft.com/office/officeart/2008/layout/HexagonCluster" loCatId="relationship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F08418D-0B3F-4601-8C49-94F9C34CD18C}">
      <dgm:prSet phldrT="[Text]"/>
      <dgm:spPr/>
      <dgm:t>
        <a:bodyPr/>
        <a:lstStyle/>
        <a:p>
          <a:r>
            <a:rPr lang="th-TH"/>
            <a:t>ไม่ให้ข้อมูลเท็จ</a:t>
          </a:r>
          <a:endParaRPr lang="en-US"/>
        </a:p>
      </dgm:t>
    </dgm:pt>
    <dgm:pt modelId="{82623E88-90A7-43A9-AFB4-E9DB21D2F1D3}" type="parTrans" cxnId="{C1FA47EE-0D65-4DDF-AE0E-23144C633A81}">
      <dgm:prSet/>
      <dgm:spPr/>
      <dgm:t>
        <a:bodyPr/>
        <a:lstStyle/>
        <a:p>
          <a:endParaRPr lang="en-US"/>
        </a:p>
      </dgm:t>
    </dgm:pt>
    <dgm:pt modelId="{A4F291A2-685C-4826-AB80-0A0560B262D0}" type="sibTrans" cxnId="{C1FA47EE-0D65-4DDF-AE0E-23144C633A81}">
      <dgm:prSet/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52233028-A01F-44DA-BE40-E25136283259}">
      <dgm:prSet phldrT="[Text]"/>
      <dgm:spPr/>
      <dgm:t>
        <a:bodyPr/>
        <a:lstStyle/>
        <a:p>
          <a:r>
            <a:rPr lang="th-TH"/>
            <a:t>ไม่บิดเบือนข้อมูล</a:t>
          </a:r>
          <a:endParaRPr lang="en-US"/>
        </a:p>
      </dgm:t>
    </dgm:pt>
    <dgm:pt modelId="{C865F9FC-7F0A-432B-B265-E607625CD4DB}" type="parTrans" cxnId="{38F5D43F-7672-4330-BDB7-FAA108F14282}">
      <dgm:prSet/>
      <dgm:spPr/>
      <dgm:t>
        <a:bodyPr/>
        <a:lstStyle/>
        <a:p>
          <a:endParaRPr lang="en-US"/>
        </a:p>
      </dgm:t>
    </dgm:pt>
    <dgm:pt modelId="{644EE8C4-CE99-4308-A9D2-DE4EF4A03E47}" type="sibTrans" cxnId="{38F5D43F-7672-4330-BDB7-FAA108F14282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en-US"/>
        </a:p>
      </dgm:t>
    </dgm:pt>
    <dgm:pt modelId="{7064543B-C0C0-4352-9218-C829C737AA7D}">
      <dgm:prSet phldrT="[Text]"/>
      <dgm:spPr/>
      <dgm:t>
        <a:bodyPr/>
        <a:lstStyle/>
        <a:p>
          <a:r>
            <a:rPr lang="th-TH"/>
            <a:t>ไม่เข้าถึงข้อมูลโดยไม่รับอนุญาต</a:t>
          </a:r>
          <a:endParaRPr lang="en-US"/>
        </a:p>
      </dgm:t>
    </dgm:pt>
    <dgm:pt modelId="{1F48FD69-0A0E-48E1-BECE-151B8DFE4715}" type="parTrans" cxnId="{680C7E9C-2FF7-404A-9B6A-268F14604413}">
      <dgm:prSet/>
      <dgm:spPr/>
      <dgm:t>
        <a:bodyPr/>
        <a:lstStyle/>
        <a:p>
          <a:endParaRPr lang="en-US"/>
        </a:p>
      </dgm:t>
    </dgm:pt>
    <dgm:pt modelId="{A0F93AA8-7E62-40E3-B0FE-4C04729759AE}" type="sibTrans" cxnId="{680C7E9C-2FF7-404A-9B6A-268F14604413}">
      <dgm:prSet/>
      <dgm:spPr>
        <a:blipFill>
          <a:blip xmlns:r="http://schemas.openxmlformats.org/officeDocument/2006/relationships" r:embed="rId3"/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D014E4A2-DC04-4371-B881-2574946C9B03}">
      <dgm:prSet phldrT="[Text]"/>
      <dgm:spPr/>
      <dgm:t>
        <a:bodyPr/>
        <a:lstStyle/>
        <a:p>
          <a:r>
            <a:rPr lang="th-TH"/>
            <a:t>ไม่เปิดเผยข้อมูล</a:t>
          </a:r>
          <a:endParaRPr lang="en-US"/>
        </a:p>
      </dgm:t>
    </dgm:pt>
    <dgm:pt modelId="{A62E87E1-5B4F-4E47-8EA7-D91F881267E9}" type="parTrans" cxnId="{DC281699-190C-48A7-A987-3077D0FCD8DD}">
      <dgm:prSet/>
      <dgm:spPr/>
      <dgm:t>
        <a:bodyPr/>
        <a:lstStyle/>
        <a:p>
          <a:endParaRPr lang="en-US"/>
        </a:p>
      </dgm:t>
    </dgm:pt>
    <dgm:pt modelId="{04AABC31-3B30-4D0C-BA56-BF6BFAC5DB10}" type="sibTrans" cxnId="{DC281699-190C-48A7-A987-3077D0FCD8DD}">
      <dgm:prSet/>
      <dgm:spPr>
        <a:blipFill>
          <a:blip xmlns:r="http://schemas.openxmlformats.org/officeDocument/2006/relationships" r:embed="rId4"/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7DDFFF50-6602-4B5E-91B3-7468B237391F}">
      <dgm:prSet phldrT="[Text]"/>
      <dgm:spPr/>
      <dgm:t>
        <a:bodyPr/>
        <a:lstStyle/>
        <a:p>
          <a:r>
            <a:rPr lang="th-TH"/>
            <a:t>ไม่ทำลายข้อมูล</a:t>
          </a:r>
        </a:p>
      </dgm:t>
    </dgm:pt>
    <dgm:pt modelId="{75A8143A-AD8F-4222-B34A-3FF7611D7AF0}" type="parTrans" cxnId="{DD5135E8-C684-402D-8A89-8A0F5A1C0F1B}">
      <dgm:prSet/>
      <dgm:spPr/>
      <dgm:t>
        <a:bodyPr/>
        <a:lstStyle/>
        <a:p>
          <a:endParaRPr lang="en-US"/>
        </a:p>
      </dgm:t>
    </dgm:pt>
    <dgm:pt modelId="{0D123632-4B83-47CD-930B-A06273A96679}" type="sibTrans" cxnId="{DD5135E8-C684-402D-8A89-8A0F5A1C0F1B}">
      <dgm:prSet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0" r="-20000"/>
          </a:stretch>
        </a:blipFill>
      </dgm:spPr>
      <dgm:t>
        <a:bodyPr/>
        <a:lstStyle/>
        <a:p>
          <a:endParaRPr lang="en-US"/>
        </a:p>
      </dgm:t>
    </dgm:pt>
    <dgm:pt modelId="{64838A25-EA36-41FD-93DB-0D835C801924}" type="pres">
      <dgm:prSet presAssocID="{71CE1244-105C-4A89-91CA-04E190DD7116}" presName="Name0" presStyleCnt="0">
        <dgm:presLayoutVars>
          <dgm:chMax val="21"/>
          <dgm:chPref val="21"/>
        </dgm:presLayoutVars>
      </dgm:prSet>
      <dgm:spPr/>
    </dgm:pt>
    <dgm:pt modelId="{C1CEAE1A-B635-43B6-A067-C0598FAF9610}" type="pres">
      <dgm:prSet presAssocID="{1F08418D-0B3F-4601-8C49-94F9C34CD18C}" presName="text1" presStyleCnt="0"/>
      <dgm:spPr/>
    </dgm:pt>
    <dgm:pt modelId="{8EDD1027-FC5D-4E34-8611-79C001910C5B}" type="pres">
      <dgm:prSet presAssocID="{1F08418D-0B3F-4601-8C49-94F9C34CD18C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E8AE08E6-60FC-42FF-80E0-FB99388E9B25}" type="pres">
      <dgm:prSet presAssocID="{1F08418D-0B3F-4601-8C49-94F9C34CD18C}" presName="textaccent1" presStyleCnt="0"/>
      <dgm:spPr/>
    </dgm:pt>
    <dgm:pt modelId="{EAFB65C5-F4DD-4C5A-822B-65764C05083B}" type="pres">
      <dgm:prSet presAssocID="{1F08418D-0B3F-4601-8C49-94F9C34CD18C}" presName="accentRepeatNode" presStyleLbl="solidAlignAcc1" presStyleIdx="0" presStyleCnt="10"/>
      <dgm:spPr/>
    </dgm:pt>
    <dgm:pt modelId="{0315E5A9-BAB2-4850-8157-1625F450AC6D}" type="pres">
      <dgm:prSet presAssocID="{A4F291A2-685C-4826-AB80-0A0560B262D0}" presName="image1" presStyleCnt="0"/>
      <dgm:spPr/>
    </dgm:pt>
    <dgm:pt modelId="{8529CA14-73A4-4FFD-8408-A63C2F143EE1}" type="pres">
      <dgm:prSet presAssocID="{A4F291A2-685C-4826-AB80-0A0560B262D0}" presName="imageRepeatNode" presStyleLbl="alignAcc1" presStyleIdx="0" presStyleCnt="5"/>
      <dgm:spPr/>
    </dgm:pt>
    <dgm:pt modelId="{5F68C845-9C05-4825-B23B-A910841DF354}" type="pres">
      <dgm:prSet presAssocID="{A4F291A2-685C-4826-AB80-0A0560B262D0}" presName="imageaccent1" presStyleCnt="0"/>
      <dgm:spPr/>
    </dgm:pt>
    <dgm:pt modelId="{6E6CC949-C376-4FE6-8DEE-A80712A46D30}" type="pres">
      <dgm:prSet presAssocID="{A4F291A2-685C-4826-AB80-0A0560B262D0}" presName="accentRepeatNode" presStyleLbl="solidAlignAcc1" presStyleIdx="1" presStyleCnt="10"/>
      <dgm:spPr/>
    </dgm:pt>
    <dgm:pt modelId="{D285D419-6F87-448E-8F59-E92227F0AA2D}" type="pres">
      <dgm:prSet presAssocID="{52233028-A01F-44DA-BE40-E25136283259}" presName="text2" presStyleCnt="0"/>
      <dgm:spPr/>
    </dgm:pt>
    <dgm:pt modelId="{93EF4ADA-5ACE-4C80-80A3-48BFED800446}" type="pres">
      <dgm:prSet presAssocID="{52233028-A01F-44DA-BE40-E25136283259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9755818C-F7B6-4663-A65D-07740FC08ABF}" type="pres">
      <dgm:prSet presAssocID="{52233028-A01F-44DA-BE40-E25136283259}" presName="textaccent2" presStyleCnt="0"/>
      <dgm:spPr/>
    </dgm:pt>
    <dgm:pt modelId="{F9313950-9194-4CBA-92EE-230B49D8834E}" type="pres">
      <dgm:prSet presAssocID="{52233028-A01F-44DA-BE40-E25136283259}" presName="accentRepeatNode" presStyleLbl="solidAlignAcc1" presStyleIdx="2" presStyleCnt="10"/>
      <dgm:spPr/>
    </dgm:pt>
    <dgm:pt modelId="{03CCA709-0D68-47BA-AB7B-220D20F94E85}" type="pres">
      <dgm:prSet presAssocID="{644EE8C4-CE99-4308-A9D2-DE4EF4A03E47}" presName="image2" presStyleCnt="0"/>
      <dgm:spPr/>
    </dgm:pt>
    <dgm:pt modelId="{640E8220-8A00-4DB0-B9FD-23E5398BC428}" type="pres">
      <dgm:prSet presAssocID="{644EE8C4-CE99-4308-A9D2-DE4EF4A03E47}" presName="imageRepeatNode" presStyleLbl="alignAcc1" presStyleIdx="1" presStyleCnt="5"/>
      <dgm:spPr/>
    </dgm:pt>
    <dgm:pt modelId="{6F162392-273D-4217-B1CD-7204D474D897}" type="pres">
      <dgm:prSet presAssocID="{644EE8C4-CE99-4308-A9D2-DE4EF4A03E47}" presName="imageaccent2" presStyleCnt="0"/>
      <dgm:spPr/>
    </dgm:pt>
    <dgm:pt modelId="{A76A494A-1F7A-4714-A368-A078112E9561}" type="pres">
      <dgm:prSet presAssocID="{644EE8C4-CE99-4308-A9D2-DE4EF4A03E47}" presName="accentRepeatNode" presStyleLbl="solidAlignAcc1" presStyleIdx="3" presStyleCnt="10"/>
      <dgm:spPr/>
    </dgm:pt>
    <dgm:pt modelId="{6CEE5334-A5A2-474A-8E0C-858C8DAF8799}" type="pres">
      <dgm:prSet presAssocID="{7064543B-C0C0-4352-9218-C829C737AA7D}" presName="text3" presStyleCnt="0"/>
      <dgm:spPr/>
    </dgm:pt>
    <dgm:pt modelId="{A31620FB-A863-4166-A491-1C57E4F9C9D4}" type="pres">
      <dgm:prSet presAssocID="{7064543B-C0C0-4352-9218-C829C737AA7D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6D2D1A1-F1FB-4ACB-85D5-BF831CCA1155}" type="pres">
      <dgm:prSet presAssocID="{7064543B-C0C0-4352-9218-C829C737AA7D}" presName="textaccent3" presStyleCnt="0"/>
      <dgm:spPr/>
    </dgm:pt>
    <dgm:pt modelId="{829E751C-8D61-42DD-A2A2-DF56D50D2748}" type="pres">
      <dgm:prSet presAssocID="{7064543B-C0C0-4352-9218-C829C737AA7D}" presName="accentRepeatNode" presStyleLbl="solidAlignAcc1" presStyleIdx="4" presStyleCnt="10"/>
      <dgm:spPr/>
    </dgm:pt>
    <dgm:pt modelId="{CB500124-8874-4F47-B18F-8BF1F21E4FE2}" type="pres">
      <dgm:prSet presAssocID="{A0F93AA8-7E62-40E3-B0FE-4C04729759AE}" presName="image3" presStyleCnt="0"/>
      <dgm:spPr/>
    </dgm:pt>
    <dgm:pt modelId="{57462DB1-5CDE-4E71-936D-2025D34BFA68}" type="pres">
      <dgm:prSet presAssocID="{A0F93AA8-7E62-40E3-B0FE-4C04729759AE}" presName="imageRepeatNode" presStyleLbl="alignAcc1" presStyleIdx="2" presStyleCnt="5"/>
      <dgm:spPr/>
    </dgm:pt>
    <dgm:pt modelId="{8C393CAB-A4D4-4094-BDC9-16BDD3AEE602}" type="pres">
      <dgm:prSet presAssocID="{A0F93AA8-7E62-40E3-B0FE-4C04729759AE}" presName="imageaccent3" presStyleCnt="0"/>
      <dgm:spPr/>
    </dgm:pt>
    <dgm:pt modelId="{AF2D6CFA-8B8A-4758-8149-03FBA75FB836}" type="pres">
      <dgm:prSet presAssocID="{A0F93AA8-7E62-40E3-B0FE-4C04729759AE}" presName="accentRepeatNode" presStyleLbl="solidAlignAcc1" presStyleIdx="5" presStyleCnt="10" custLinFactY="-8934" custLinFactNeighborX="24114" custLinFactNeighborY="-100000"/>
      <dgm:spPr/>
    </dgm:pt>
    <dgm:pt modelId="{58A79D82-C073-46AF-A879-80898486966A}" type="pres">
      <dgm:prSet presAssocID="{D014E4A2-DC04-4371-B881-2574946C9B03}" presName="text4" presStyleCnt="0"/>
      <dgm:spPr/>
    </dgm:pt>
    <dgm:pt modelId="{025398B7-D87F-4A0A-92B9-99C662F5CB7A}" type="pres">
      <dgm:prSet presAssocID="{D014E4A2-DC04-4371-B881-2574946C9B03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C7EF51D-AF4D-4F39-A00F-43E53C3E840B}" type="pres">
      <dgm:prSet presAssocID="{D014E4A2-DC04-4371-B881-2574946C9B03}" presName="textaccent4" presStyleCnt="0"/>
      <dgm:spPr/>
    </dgm:pt>
    <dgm:pt modelId="{689823D3-8304-48A7-9B0E-BBC32CF94A91}" type="pres">
      <dgm:prSet presAssocID="{D014E4A2-DC04-4371-B881-2574946C9B03}" presName="accentRepeatNode" presStyleLbl="solidAlignAcc1" presStyleIdx="6" presStyleCnt="10"/>
      <dgm:spPr/>
    </dgm:pt>
    <dgm:pt modelId="{84C69C26-1747-40F3-B04E-34D6F00EB6DB}" type="pres">
      <dgm:prSet presAssocID="{04AABC31-3B30-4D0C-BA56-BF6BFAC5DB10}" presName="image4" presStyleCnt="0"/>
      <dgm:spPr/>
    </dgm:pt>
    <dgm:pt modelId="{1DFC78F7-1C33-48BD-A7D4-8FB54A800FF0}" type="pres">
      <dgm:prSet presAssocID="{04AABC31-3B30-4D0C-BA56-BF6BFAC5DB10}" presName="imageRepeatNode" presStyleLbl="alignAcc1" presStyleIdx="3" presStyleCnt="5"/>
      <dgm:spPr/>
    </dgm:pt>
    <dgm:pt modelId="{D048AB2E-CA04-43C2-89AB-DAD3B000F9D6}" type="pres">
      <dgm:prSet presAssocID="{04AABC31-3B30-4D0C-BA56-BF6BFAC5DB10}" presName="imageaccent4" presStyleCnt="0"/>
      <dgm:spPr/>
    </dgm:pt>
    <dgm:pt modelId="{22F629F6-0298-4399-9C3C-BA42E3F5DC9A}" type="pres">
      <dgm:prSet presAssocID="{04AABC31-3B30-4D0C-BA56-BF6BFAC5DB10}" presName="accentRepeatNode" presStyleLbl="solidAlignAcc1" presStyleIdx="7" presStyleCnt="10"/>
      <dgm:spPr/>
    </dgm:pt>
    <dgm:pt modelId="{6F94AE67-E1B0-4818-B6ED-05624284EE3E}" type="pres">
      <dgm:prSet presAssocID="{7DDFFF50-6602-4B5E-91B3-7468B237391F}" presName="text5" presStyleCnt="0"/>
      <dgm:spPr/>
    </dgm:pt>
    <dgm:pt modelId="{3AB1C856-81C5-46A5-ADAE-E3A7AABC6F30}" type="pres">
      <dgm:prSet presAssocID="{7DDFFF50-6602-4B5E-91B3-7468B237391F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E71B2886-B3D5-4E47-9F03-EC5D59EB9015}" type="pres">
      <dgm:prSet presAssocID="{7DDFFF50-6602-4B5E-91B3-7468B237391F}" presName="textaccent5" presStyleCnt="0"/>
      <dgm:spPr/>
    </dgm:pt>
    <dgm:pt modelId="{F75251F3-1617-4D7C-BAEF-4DDA3D1B33E4}" type="pres">
      <dgm:prSet presAssocID="{7DDFFF50-6602-4B5E-91B3-7468B237391F}" presName="accentRepeatNode" presStyleLbl="solidAlignAcc1" presStyleIdx="8" presStyleCnt="10"/>
      <dgm:spPr/>
    </dgm:pt>
    <dgm:pt modelId="{B3B88816-0380-48CE-978F-3690CC2EE5BD}" type="pres">
      <dgm:prSet presAssocID="{0D123632-4B83-47CD-930B-A06273A96679}" presName="image5" presStyleCnt="0"/>
      <dgm:spPr/>
    </dgm:pt>
    <dgm:pt modelId="{10BBF650-2EE8-435F-B623-D5DCF921EB12}" type="pres">
      <dgm:prSet presAssocID="{0D123632-4B83-47CD-930B-A06273A96679}" presName="imageRepeatNode" presStyleLbl="alignAcc1" presStyleIdx="4" presStyleCnt="5" custScaleY="108619" custLinFactNeighborX="-1813"/>
      <dgm:spPr/>
    </dgm:pt>
    <dgm:pt modelId="{686105AE-791A-4371-B1EE-F07A81DA5504}" type="pres">
      <dgm:prSet presAssocID="{0D123632-4B83-47CD-930B-A06273A96679}" presName="imageaccent5" presStyleCnt="0"/>
      <dgm:spPr/>
    </dgm:pt>
    <dgm:pt modelId="{8B1A2F71-1396-4FCE-8A5B-563720FBE917}" type="pres">
      <dgm:prSet presAssocID="{0D123632-4B83-47CD-930B-A06273A96679}" presName="accentRepeatNode" presStyleLbl="solidAlignAcc1" presStyleIdx="9" presStyleCnt="10"/>
      <dgm:spPr/>
    </dgm:pt>
  </dgm:ptLst>
  <dgm:cxnLst>
    <dgm:cxn modelId="{4141BD07-9560-4A51-8016-44C7A02E1722}" type="presOf" srcId="{A4F291A2-685C-4826-AB80-0A0560B262D0}" destId="{8529CA14-73A4-4FFD-8408-A63C2F143EE1}" srcOrd="0" destOrd="0" presId="urn:microsoft.com/office/officeart/2008/layout/HexagonCluster"/>
    <dgm:cxn modelId="{E4CFF526-3043-45CC-BEF6-6E60745F8FD1}" type="presOf" srcId="{71CE1244-105C-4A89-91CA-04E190DD7116}" destId="{64838A25-EA36-41FD-93DB-0D835C801924}" srcOrd="0" destOrd="0" presId="urn:microsoft.com/office/officeart/2008/layout/HexagonCluster"/>
    <dgm:cxn modelId="{1785502A-B75B-4A18-8032-4BA8B9633BCC}" type="presOf" srcId="{7DDFFF50-6602-4B5E-91B3-7468B237391F}" destId="{3AB1C856-81C5-46A5-ADAE-E3A7AABC6F30}" srcOrd="0" destOrd="0" presId="urn:microsoft.com/office/officeart/2008/layout/HexagonCluster"/>
    <dgm:cxn modelId="{38F5D43F-7672-4330-BDB7-FAA108F14282}" srcId="{71CE1244-105C-4A89-91CA-04E190DD7116}" destId="{52233028-A01F-44DA-BE40-E25136283259}" srcOrd="1" destOrd="0" parTransId="{C865F9FC-7F0A-432B-B265-E607625CD4DB}" sibTransId="{644EE8C4-CE99-4308-A9D2-DE4EF4A03E47}"/>
    <dgm:cxn modelId="{3DE9B45C-194D-4170-8A91-FF93A2AE77A8}" type="presOf" srcId="{52233028-A01F-44DA-BE40-E25136283259}" destId="{93EF4ADA-5ACE-4C80-80A3-48BFED800446}" srcOrd="0" destOrd="0" presId="urn:microsoft.com/office/officeart/2008/layout/HexagonCluster"/>
    <dgm:cxn modelId="{D8132D69-1CE5-4399-B52E-9C773855AC58}" type="presOf" srcId="{644EE8C4-CE99-4308-A9D2-DE4EF4A03E47}" destId="{640E8220-8A00-4DB0-B9FD-23E5398BC428}" srcOrd="0" destOrd="0" presId="urn:microsoft.com/office/officeart/2008/layout/HexagonCluster"/>
    <dgm:cxn modelId="{EACC8582-E993-4B4A-BE0C-ABF2B20124DC}" type="presOf" srcId="{D014E4A2-DC04-4371-B881-2574946C9B03}" destId="{025398B7-D87F-4A0A-92B9-99C662F5CB7A}" srcOrd="0" destOrd="0" presId="urn:microsoft.com/office/officeart/2008/layout/HexagonCluster"/>
    <dgm:cxn modelId="{30935095-1CBA-4186-B9B1-9915C090AA6F}" type="presOf" srcId="{7064543B-C0C0-4352-9218-C829C737AA7D}" destId="{A31620FB-A863-4166-A491-1C57E4F9C9D4}" srcOrd="0" destOrd="0" presId="urn:microsoft.com/office/officeart/2008/layout/HexagonCluster"/>
    <dgm:cxn modelId="{DC281699-190C-48A7-A987-3077D0FCD8DD}" srcId="{71CE1244-105C-4A89-91CA-04E190DD7116}" destId="{D014E4A2-DC04-4371-B881-2574946C9B03}" srcOrd="3" destOrd="0" parTransId="{A62E87E1-5B4F-4E47-8EA7-D91F881267E9}" sibTransId="{04AABC31-3B30-4D0C-BA56-BF6BFAC5DB10}"/>
    <dgm:cxn modelId="{680C7E9C-2FF7-404A-9B6A-268F14604413}" srcId="{71CE1244-105C-4A89-91CA-04E190DD7116}" destId="{7064543B-C0C0-4352-9218-C829C737AA7D}" srcOrd="2" destOrd="0" parTransId="{1F48FD69-0A0E-48E1-BECE-151B8DFE4715}" sibTransId="{A0F93AA8-7E62-40E3-B0FE-4C04729759AE}"/>
    <dgm:cxn modelId="{7DEC35BA-35FE-4BBE-8DF6-0160CA1008C9}" type="presOf" srcId="{1F08418D-0B3F-4601-8C49-94F9C34CD18C}" destId="{8EDD1027-FC5D-4E34-8611-79C001910C5B}" srcOrd="0" destOrd="0" presId="urn:microsoft.com/office/officeart/2008/layout/HexagonCluster"/>
    <dgm:cxn modelId="{6FD6A5CF-11F8-474A-B0CD-7ADE224395EF}" type="presOf" srcId="{04AABC31-3B30-4D0C-BA56-BF6BFAC5DB10}" destId="{1DFC78F7-1C33-48BD-A7D4-8FB54A800FF0}" srcOrd="0" destOrd="0" presId="urn:microsoft.com/office/officeart/2008/layout/HexagonCluster"/>
    <dgm:cxn modelId="{A332BBD6-91F7-4785-864F-A484F5A6DFE2}" type="presOf" srcId="{A0F93AA8-7E62-40E3-B0FE-4C04729759AE}" destId="{57462DB1-5CDE-4E71-936D-2025D34BFA68}" srcOrd="0" destOrd="0" presId="urn:microsoft.com/office/officeart/2008/layout/HexagonCluster"/>
    <dgm:cxn modelId="{DD5135E8-C684-402D-8A89-8A0F5A1C0F1B}" srcId="{71CE1244-105C-4A89-91CA-04E190DD7116}" destId="{7DDFFF50-6602-4B5E-91B3-7468B237391F}" srcOrd="4" destOrd="0" parTransId="{75A8143A-AD8F-4222-B34A-3FF7611D7AF0}" sibTransId="{0D123632-4B83-47CD-930B-A06273A96679}"/>
    <dgm:cxn modelId="{C1FA47EE-0D65-4DDF-AE0E-23144C633A81}" srcId="{71CE1244-105C-4A89-91CA-04E190DD7116}" destId="{1F08418D-0B3F-4601-8C49-94F9C34CD18C}" srcOrd="0" destOrd="0" parTransId="{82623E88-90A7-43A9-AFB4-E9DB21D2F1D3}" sibTransId="{A4F291A2-685C-4826-AB80-0A0560B262D0}"/>
    <dgm:cxn modelId="{42AA0DFA-02E4-47D7-B433-E270F6319ACC}" type="presOf" srcId="{0D123632-4B83-47CD-930B-A06273A96679}" destId="{10BBF650-2EE8-435F-B623-D5DCF921EB12}" srcOrd="0" destOrd="0" presId="urn:microsoft.com/office/officeart/2008/layout/HexagonCluster"/>
    <dgm:cxn modelId="{4F7615B8-10D5-4CAB-87F7-13B71E2071DB}" type="presParOf" srcId="{64838A25-EA36-41FD-93DB-0D835C801924}" destId="{C1CEAE1A-B635-43B6-A067-C0598FAF9610}" srcOrd="0" destOrd="0" presId="urn:microsoft.com/office/officeart/2008/layout/HexagonCluster"/>
    <dgm:cxn modelId="{3E32BAF1-4530-4147-8B83-C954143C8BEE}" type="presParOf" srcId="{C1CEAE1A-B635-43B6-A067-C0598FAF9610}" destId="{8EDD1027-FC5D-4E34-8611-79C001910C5B}" srcOrd="0" destOrd="0" presId="urn:microsoft.com/office/officeart/2008/layout/HexagonCluster"/>
    <dgm:cxn modelId="{1F08C634-E1C6-4FE6-8EDE-07615B91A6D2}" type="presParOf" srcId="{64838A25-EA36-41FD-93DB-0D835C801924}" destId="{E8AE08E6-60FC-42FF-80E0-FB99388E9B25}" srcOrd="1" destOrd="0" presId="urn:microsoft.com/office/officeart/2008/layout/HexagonCluster"/>
    <dgm:cxn modelId="{BA4F894E-D99B-41ED-B00D-14C84447AB70}" type="presParOf" srcId="{E8AE08E6-60FC-42FF-80E0-FB99388E9B25}" destId="{EAFB65C5-F4DD-4C5A-822B-65764C05083B}" srcOrd="0" destOrd="0" presId="urn:microsoft.com/office/officeart/2008/layout/HexagonCluster"/>
    <dgm:cxn modelId="{BD73A9F1-8898-4ADE-93CC-9D27BE94F02A}" type="presParOf" srcId="{64838A25-EA36-41FD-93DB-0D835C801924}" destId="{0315E5A9-BAB2-4850-8157-1625F450AC6D}" srcOrd="2" destOrd="0" presId="urn:microsoft.com/office/officeart/2008/layout/HexagonCluster"/>
    <dgm:cxn modelId="{EADC3B0F-E4F2-471E-9C79-17B638CB9D99}" type="presParOf" srcId="{0315E5A9-BAB2-4850-8157-1625F450AC6D}" destId="{8529CA14-73A4-4FFD-8408-A63C2F143EE1}" srcOrd="0" destOrd="0" presId="urn:microsoft.com/office/officeart/2008/layout/HexagonCluster"/>
    <dgm:cxn modelId="{228241B3-92C3-47AD-A916-8CBADF505865}" type="presParOf" srcId="{64838A25-EA36-41FD-93DB-0D835C801924}" destId="{5F68C845-9C05-4825-B23B-A910841DF354}" srcOrd="3" destOrd="0" presId="urn:microsoft.com/office/officeart/2008/layout/HexagonCluster"/>
    <dgm:cxn modelId="{CB74DD4B-16EE-4009-9888-9AD7700A5AA1}" type="presParOf" srcId="{5F68C845-9C05-4825-B23B-A910841DF354}" destId="{6E6CC949-C376-4FE6-8DEE-A80712A46D30}" srcOrd="0" destOrd="0" presId="urn:microsoft.com/office/officeart/2008/layout/HexagonCluster"/>
    <dgm:cxn modelId="{2A964BA0-34C8-4284-B359-2C6450417A88}" type="presParOf" srcId="{64838A25-EA36-41FD-93DB-0D835C801924}" destId="{D285D419-6F87-448E-8F59-E92227F0AA2D}" srcOrd="4" destOrd="0" presId="urn:microsoft.com/office/officeart/2008/layout/HexagonCluster"/>
    <dgm:cxn modelId="{FF2F1B69-DE08-4952-ACB3-13962048203D}" type="presParOf" srcId="{D285D419-6F87-448E-8F59-E92227F0AA2D}" destId="{93EF4ADA-5ACE-4C80-80A3-48BFED800446}" srcOrd="0" destOrd="0" presId="urn:microsoft.com/office/officeart/2008/layout/HexagonCluster"/>
    <dgm:cxn modelId="{162039D4-09BF-4618-A2C5-66ABC181CE6B}" type="presParOf" srcId="{64838A25-EA36-41FD-93DB-0D835C801924}" destId="{9755818C-F7B6-4663-A65D-07740FC08ABF}" srcOrd="5" destOrd="0" presId="urn:microsoft.com/office/officeart/2008/layout/HexagonCluster"/>
    <dgm:cxn modelId="{F458CA8F-67A1-41E0-9410-65FCB66049E9}" type="presParOf" srcId="{9755818C-F7B6-4663-A65D-07740FC08ABF}" destId="{F9313950-9194-4CBA-92EE-230B49D8834E}" srcOrd="0" destOrd="0" presId="urn:microsoft.com/office/officeart/2008/layout/HexagonCluster"/>
    <dgm:cxn modelId="{8C33C065-6AB0-4E29-9AA6-BE6E79BB5D01}" type="presParOf" srcId="{64838A25-EA36-41FD-93DB-0D835C801924}" destId="{03CCA709-0D68-47BA-AB7B-220D20F94E85}" srcOrd="6" destOrd="0" presId="urn:microsoft.com/office/officeart/2008/layout/HexagonCluster"/>
    <dgm:cxn modelId="{7134A17D-4735-45D2-BF79-2DAD0FB8BB4D}" type="presParOf" srcId="{03CCA709-0D68-47BA-AB7B-220D20F94E85}" destId="{640E8220-8A00-4DB0-B9FD-23E5398BC428}" srcOrd="0" destOrd="0" presId="urn:microsoft.com/office/officeart/2008/layout/HexagonCluster"/>
    <dgm:cxn modelId="{E3437134-6704-4B1A-8C95-AD05F84422D1}" type="presParOf" srcId="{64838A25-EA36-41FD-93DB-0D835C801924}" destId="{6F162392-273D-4217-B1CD-7204D474D897}" srcOrd="7" destOrd="0" presId="urn:microsoft.com/office/officeart/2008/layout/HexagonCluster"/>
    <dgm:cxn modelId="{DE860DEA-23EF-436F-8B40-7E2391C35289}" type="presParOf" srcId="{6F162392-273D-4217-B1CD-7204D474D897}" destId="{A76A494A-1F7A-4714-A368-A078112E9561}" srcOrd="0" destOrd="0" presId="urn:microsoft.com/office/officeart/2008/layout/HexagonCluster"/>
    <dgm:cxn modelId="{6FC86D39-7814-4B6B-9EA0-53D5794036A0}" type="presParOf" srcId="{64838A25-EA36-41FD-93DB-0D835C801924}" destId="{6CEE5334-A5A2-474A-8E0C-858C8DAF8799}" srcOrd="8" destOrd="0" presId="urn:microsoft.com/office/officeart/2008/layout/HexagonCluster"/>
    <dgm:cxn modelId="{DDE9619E-5115-48F5-AC1A-891DC14AE1C1}" type="presParOf" srcId="{6CEE5334-A5A2-474A-8E0C-858C8DAF8799}" destId="{A31620FB-A863-4166-A491-1C57E4F9C9D4}" srcOrd="0" destOrd="0" presId="urn:microsoft.com/office/officeart/2008/layout/HexagonCluster"/>
    <dgm:cxn modelId="{CBA8E280-2314-4188-8B45-4731BC735448}" type="presParOf" srcId="{64838A25-EA36-41FD-93DB-0D835C801924}" destId="{C6D2D1A1-F1FB-4ACB-85D5-BF831CCA1155}" srcOrd="9" destOrd="0" presId="urn:microsoft.com/office/officeart/2008/layout/HexagonCluster"/>
    <dgm:cxn modelId="{2D3F497B-C8E9-493A-A67F-2223A97AEC1A}" type="presParOf" srcId="{C6D2D1A1-F1FB-4ACB-85D5-BF831CCA1155}" destId="{829E751C-8D61-42DD-A2A2-DF56D50D2748}" srcOrd="0" destOrd="0" presId="urn:microsoft.com/office/officeart/2008/layout/HexagonCluster"/>
    <dgm:cxn modelId="{3F5610CB-AD44-4A43-A61C-42AB2CC2BE5D}" type="presParOf" srcId="{64838A25-EA36-41FD-93DB-0D835C801924}" destId="{CB500124-8874-4F47-B18F-8BF1F21E4FE2}" srcOrd="10" destOrd="0" presId="urn:microsoft.com/office/officeart/2008/layout/HexagonCluster"/>
    <dgm:cxn modelId="{63F96FEA-61E4-4EE4-ADC7-07808C9A6515}" type="presParOf" srcId="{CB500124-8874-4F47-B18F-8BF1F21E4FE2}" destId="{57462DB1-5CDE-4E71-936D-2025D34BFA68}" srcOrd="0" destOrd="0" presId="urn:microsoft.com/office/officeart/2008/layout/HexagonCluster"/>
    <dgm:cxn modelId="{20BC5CAC-4E54-488C-B437-48A73D8F1A53}" type="presParOf" srcId="{64838A25-EA36-41FD-93DB-0D835C801924}" destId="{8C393CAB-A4D4-4094-BDC9-16BDD3AEE602}" srcOrd="11" destOrd="0" presId="urn:microsoft.com/office/officeart/2008/layout/HexagonCluster"/>
    <dgm:cxn modelId="{7B384566-4625-49FB-82BA-35B643E6A515}" type="presParOf" srcId="{8C393CAB-A4D4-4094-BDC9-16BDD3AEE602}" destId="{AF2D6CFA-8B8A-4758-8149-03FBA75FB836}" srcOrd="0" destOrd="0" presId="urn:microsoft.com/office/officeart/2008/layout/HexagonCluster"/>
    <dgm:cxn modelId="{7B5395F6-3495-41E4-AB1B-DA669CD1ACE9}" type="presParOf" srcId="{64838A25-EA36-41FD-93DB-0D835C801924}" destId="{58A79D82-C073-46AF-A879-80898486966A}" srcOrd="12" destOrd="0" presId="urn:microsoft.com/office/officeart/2008/layout/HexagonCluster"/>
    <dgm:cxn modelId="{89804FF4-2990-4CB8-B126-B63017DE1B43}" type="presParOf" srcId="{58A79D82-C073-46AF-A879-80898486966A}" destId="{025398B7-D87F-4A0A-92B9-99C662F5CB7A}" srcOrd="0" destOrd="0" presId="urn:microsoft.com/office/officeart/2008/layout/HexagonCluster"/>
    <dgm:cxn modelId="{DA9F655B-75B3-4DA1-BA6F-8523F43041A6}" type="presParOf" srcId="{64838A25-EA36-41FD-93DB-0D835C801924}" destId="{6C7EF51D-AF4D-4F39-A00F-43E53C3E840B}" srcOrd="13" destOrd="0" presId="urn:microsoft.com/office/officeart/2008/layout/HexagonCluster"/>
    <dgm:cxn modelId="{E23F8AA2-F341-4237-B1ED-E3A57265BDC2}" type="presParOf" srcId="{6C7EF51D-AF4D-4F39-A00F-43E53C3E840B}" destId="{689823D3-8304-48A7-9B0E-BBC32CF94A91}" srcOrd="0" destOrd="0" presId="urn:microsoft.com/office/officeart/2008/layout/HexagonCluster"/>
    <dgm:cxn modelId="{63A0AEB6-457C-4626-81A5-0C7A65C1B2E0}" type="presParOf" srcId="{64838A25-EA36-41FD-93DB-0D835C801924}" destId="{84C69C26-1747-40F3-B04E-34D6F00EB6DB}" srcOrd="14" destOrd="0" presId="urn:microsoft.com/office/officeart/2008/layout/HexagonCluster"/>
    <dgm:cxn modelId="{FA75C32F-96FA-47BF-9730-F1AE1A3C2690}" type="presParOf" srcId="{84C69C26-1747-40F3-B04E-34D6F00EB6DB}" destId="{1DFC78F7-1C33-48BD-A7D4-8FB54A800FF0}" srcOrd="0" destOrd="0" presId="urn:microsoft.com/office/officeart/2008/layout/HexagonCluster"/>
    <dgm:cxn modelId="{F9282DAB-16AA-41FB-B4A9-35F21D659689}" type="presParOf" srcId="{64838A25-EA36-41FD-93DB-0D835C801924}" destId="{D048AB2E-CA04-43C2-89AB-DAD3B000F9D6}" srcOrd="15" destOrd="0" presId="urn:microsoft.com/office/officeart/2008/layout/HexagonCluster"/>
    <dgm:cxn modelId="{ECFC27C3-5037-4AF9-A6CE-DB779A9F192E}" type="presParOf" srcId="{D048AB2E-CA04-43C2-89AB-DAD3B000F9D6}" destId="{22F629F6-0298-4399-9C3C-BA42E3F5DC9A}" srcOrd="0" destOrd="0" presId="urn:microsoft.com/office/officeart/2008/layout/HexagonCluster"/>
    <dgm:cxn modelId="{4528ABC2-B558-4E59-8C6E-D80D955F5457}" type="presParOf" srcId="{64838A25-EA36-41FD-93DB-0D835C801924}" destId="{6F94AE67-E1B0-4818-B6ED-05624284EE3E}" srcOrd="16" destOrd="0" presId="urn:microsoft.com/office/officeart/2008/layout/HexagonCluster"/>
    <dgm:cxn modelId="{A9ECD50E-6C14-40BF-90DC-6E0B389AC344}" type="presParOf" srcId="{6F94AE67-E1B0-4818-B6ED-05624284EE3E}" destId="{3AB1C856-81C5-46A5-ADAE-E3A7AABC6F30}" srcOrd="0" destOrd="0" presId="urn:microsoft.com/office/officeart/2008/layout/HexagonCluster"/>
    <dgm:cxn modelId="{06775C3F-8A36-449B-8D36-36F333856F18}" type="presParOf" srcId="{64838A25-EA36-41FD-93DB-0D835C801924}" destId="{E71B2886-B3D5-4E47-9F03-EC5D59EB9015}" srcOrd="17" destOrd="0" presId="urn:microsoft.com/office/officeart/2008/layout/HexagonCluster"/>
    <dgm:cxn modelId="{E90AA5D5-817F-4554-BDE8-5AFC87B28555}" type="presParOf" srcId="{E71B2886-B3D5-4E47-9F03-EC5D59EB9015}" destId="{F75251F3-1617-4D7C-BAEF-4DDA3D1B33E4}" srcOrd="0" destOrd="0" presId="urn:microsoft.com/office/officeart/2008/layout/HexagonCluster"/>
    <dgm:cxn modelId="{BF9316CD-CD5F-4330-9B6E-FD272B0B4278}" type="presParOf" srcId="{64838A25-EA36-41FD-93DB-0D835C801924}" destId="{B3B88816-0380-48CE-978F-3690CC2EE5BD}" srcOrd="18" destOrd="0" presId="urn:microsoft.com/office/officeart/2008/layout/HexagonCluster"/>
    <dgm:cxn modelId="{B43CF8BE-115A-41FA-877A-C60C2C4DA5C9}" type="presParOf" srcId="{B3B88816-0380-48CE-978F-3690CC2EE5BD}" destId="{10BBF650-2EE8-435F-B623-D5DCF921EB12}" srcOrd="0" destOrd="0" presId="urn:microsoft.com/office/officeart/2008/layout/HexagonCluster"/>
    <dgm:cxn modelId="{86452100-38B2-481B-99B3-856C84913327}" type="presParOf" srcId="{64838A25-EA36-41FD-93DB-0D835C801924}" destId="{686105AE-791A-4371-B1EE-F07A81DA5504}" srcOrd="19" destOrd="0" presId="urn:microsoft.com/office/officeart/2008/layout/HexagonCluster"/>
    <dgm:cxn modelId="{7B66189E-2D9A-4CF5-BD93-C94D546C6AD9}" type="presParOf" srcId="{686105AE-791A-4371-B1EE-F07A81DA5504}" destId="{8B1A2F71-1396-4FCE-8A5B-563720FBE917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EEAEC-55D2-43C2-8C12-99C8996D234E}">
      <dsp:nvSpPr>
        <dsp:cNvPr id="0" name=""/>
        <dsp:cNvSpPr/>
      </dsp:nvSpPr>
      <dsp:spPr>
        <a:xfrm>
          <a:off x="0" y="0"/>
          <a:ext cx="8958501" cy="343814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A3801-29F5-4750-9859-9B94522F03D5}">
      <dsp:nvSpPr>
        <dsp:cNvPr id="0" name=""/>
        <dsp:cNvSpPr/>
      </dsp:nvSpPr>
      <dsp:spPr>
        <a:xfrm>
          <a:off x="6320" y="1031443"/>
          <a:ext cx="3288324" cy="137525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th-TH" sz="4000" kern="1200"/>
            <a:t>แหล่งที่มาของข้อมูล </a:t>
          </a:r>
          <a:endParaRPr lang="en-US" sz="4000" kern="1200"/>
        </a:p>
      </dsp:txBody>
      <dsp:txXfrm>
        <a:off x="73455" y="1098578"/>
        <a:ext cx="3154054" cy="1240988"/>
      </dsp:txXfrm>
    </dsp:sp>
    <dsp:sp modelId="{B93F5EC0-4EFE-45A9-A9EB-82166E22B0D0}">
      <dsp:nvSpPr>
        <dsp:cNvPr id="0" name=""/>
        <dsp:cNvSpPr/>
      </dsp:nvSpPr>
      <dsp:spPr>
        <a:xfrm>
          <a:off x="3625544" y="1031443"/>
          <a:ext cx="3288324" cy="1375258"/>
        </a:xfrm>
        <a:prstGeom prst="roundRect">
          <a:avLst/>
        </a:prstGeom>
        <a:solidFill>
          <a:schemeClr val="accent5">
            <a:hueOff val="-75317"/>
            <a:satOff val="-14450"/>
            <a:lumOff val="2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th-TH" sz="4000" kern="1200"/>
            <a:t>การเก็บข้อมูล </a:t>
          </a:r>
          <a:endParaRPr lang="en-US" sz="4000" kern="1200"/>
        </a:p>
      </dsp:txBody>
      <dsp:txXfrm>
        <a:off x="3692679" y="1098578"/>
        <a:ext cx="3154054" cy="1240988"/>
      </dsp:txXfrm>
    </dsp:sp>
    <dsp:sp modelId="{B8300085-A3BE-411E-ABFA-6C322B5F7D13}">
      <dsp:nvSpPr>
        <dsp:cNvPr id="0" name=""/>
        <dsp:cNvSpPr/>
      </dsp:nvSpPr>
      <dsp:spPr>
        <a:xfrm>
          <a:off x="7244769" y="1031443"/>
          <a:ext cx="3288324" cy="1375258"/>
        </a:xfrm>
        <a:prstGeom prst="roundRect">
          <a:avLst/>
        </a:prstGeom>
        <a:solidFill>
          <a:schemeClr val="accent5">
            <a:hueOff val="-150635"/>
            <a:satOff val="-28901"/>
            <a:lumOff val="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th-TH" sz="4000" kern="1200"/>
            <a:t>การส่งต่อข้อมูล </a:t>
          </a:r>
        </a:p>
      </dsp:txBody>
      <dsp:txXfrm>
        <a:off x="7311904" y="1098578"/>
        <a:ext cx="3154054" cy="1240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D1027-FC5D-4E34-8611-79C001910C5B}">
      <dsp:nvSpPr>
        <dsp:cNvPr id="0" name=""/>
        <dsp:cNvSpPr/>
      </dsp:nvSpPr>
      <dsp:spPr>
        <a:xfrm>
          <a:off x="1748421" y="2995692"/>
          <a:ext cx="2031745" cy="17443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700" kern="1200"/>
            <a:t>ไม่ให้ข้อมูลเท็จ</a:t>
          </a:r>
          <a:endParaRPr lang="en-US" sz="2700" kern="1200"/>
        </a:p>
      </dsp:txBody>
      <dsp:txXfrm>
        <a:off x="2063093" y="3265847"/>
        <a:ext cx="1402401" cy="1204004"/>
      </dsp:txXfrm>
    </dsp:sp>
    <dsp:sp modelId="{EAFB65C5-F4DD-4C5A-822B-65764C05083B}">
      <dsp:nvSpPr>
        <dsp:cNvPr id="0" name=""/>
        <dsp:cNvSpPr/>
      </dsp:nvSpPr>
      <dsp:spPr>
        <a:xfrm>
          <a:off x="1796899" y="3775689"/>
          <a:ext cx="237001" cy="2042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9CA14-73A4-4FFD-8408-A63C2F143EE1}">
      <dsp:nvSpPr>
        <dsp:cNvPr id="0" name=""/>
        <dsp:cNvSpPr/>
      </dsp:nvSpPr>
      <dsp:spPr>
        <a:xfrm>
          <a:off x="0" y="2031375"/>
          <a:ext cx="2031745" cy="174431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CC949-C376-4FE6-8DEE-A80712A46D30}">
      <dsp:nvSpPr>
        <dsp:cNvPr id="0" name=""/>
        <dsp:cNvSpPr/>
      </dsp:nvSpPr>
      <dsp:spPr>
        <a:xfrm>
          <a:off x="1391842" y="3544011"/>
          <a:ext cx="237001" cy="2042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656021"/>
              <a:satOff val="-5117"/>
              <a:lumOff val="-1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F4ADA-5ACE-4C80-80A3-48BFED800446}">
      <dsp:nvSpPr>
        <dsp:cNvPr id="0" name=""/>
        <dsp:cNvSpPr/>
      </dsp:nvSpPr>
      <dsp:spPr>
        <a:xfrm>
          <a:off x="3496843" y="2025803"/>
          <a:ext cx="2031745" cy="17443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1476047"/>
                <a:satOff val="-11513"/>
                <a:lumOff val="-294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1476047"/>
                <a:satOff val="-11513"/>
                <a:lumOff val="-294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1476047"/>
              <a:satOff val="-11513"/>
              <a:lumOff val="-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700" kern="1200"/>
            <a:t>ไม่บิดเบือนข้อมูล</a:t>
          </a:r>
          <a:endParaRPr lang="en-US" sz="2700" kern="1200"/>
        </a:p>
      </dsp:txBody>
      <dsp:txXfrm>
        <a:off x="3811515" y="2295958"/>
        <a:ext cx="1402401" cy="1204004"/>
      </dsp:txXfrm>
    </dsp:sp>
    <dsp:sp modelId="{F9313950-9194-4CBA-92EE-230B49D8834E}">
      <dsp:nvSpPr>
        <dsp:cNvPr id="0" name=""/>
        <dsp:cNvSpPr/>
      </dsp:nvSpPr>
      <dsp:spPr>
        <a:xfrm>
          <a:off x="4895149" y="3534726"/>
          <a:ext cx="237001" cy="2042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312042"/>
              <a:satOff val="-10234"/>
              <a:lumOff val="-2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E8220-8A00-4DB0-B9FD-23E5398BC428}">
      <dsp:nvSpPr>
        <dsp:cNvPr id="0" name=""/>
        <dsp:cNvSpPr/>
      </dsp:nvSpPr>
      <dsp:spPr>
        <a:xfrm>
          <a:off x="5244187" y="2991978"/>
          <a:ext cx="2031745" cy="174431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9525" cap="flat" cmpd="sng" algn="ctr">
          <a:solidFill>
            <a:schemeClr val="accent3">
              <a:hueOff val="1476047"/>
              <a:satOff val="-11513"/>
              <a:lumOff val="-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A494A-1F7A-4714-A368-A078112E9561}">
      <dsp:nvSpPr>
        <dsp:cNvPr id="0" name=""/>
        <dsp:cNvSpPr/>
      </dsp:nvSpPr>
      <dsp:spPr>
        <a:xfrm>
          <a:off x="5293742" y="3768260"/>
          <a:ext cx="237001" cy="2042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968062"/>
              <a:satOff val="-15351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620FB-A863-4166-A491-1C57E4F9C9D4}">
      <dsp:nvSpPr>
        <dsp:cNvPr id="0" name=""/>
        <dsp:cNvSpPr/>
      </dsp:nvSpPr>
      <dsp:spPr>
        <a:xfrm>
          <a:off x="1748421" y="1067057"/>
          <a:ext cx="2031745" cy="17443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2952094"/>
                <a:satOff val="-23027"/>
                <a:lumOff val="-588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2952094"/>
                <a:satOff val="-23027"/>
                <a:lumOff val="-588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2952094"/>
              <a:satOff val="-23027"/>
              <a:lumOff val="-5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700" kern="1200"/>
            <a:t>ไม่เข้าถึงข้อมูลโดยไม่รับอนุญาต</a:t>
          </a:r>
          <a:endParaRPr lang="en-US" sz="2700" kern="1200"/>
        </a:p>
      </dsp:txBody>
      <dsp:txXfrm>
        <a:off x="2063093" y="1337212"/>
        <a:ext cx="1402401" cy="1204004"/>
      </dsp:txXfrm>
    </dsp:sp>
    <dsp:sp modelId="{829E751C-8D61-42DD-A2A2-DF56D50D2748}">
      <dsp:nvSpPr>
        <dsp:cNvPr id="0" name=""/>
        <dsp:cNvSpPr/>
      </dsp:nvSpPr>
      <dsp:spPr>
        <a:xfrm>
          <a:off x="3140264" y="1100022"/>
          <a:ext cx="237001" cy="2042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2624083"/>
              <a:satOff val="-20468"/>
              <a:lumOff val="-5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62DB1-5CDE-4E71-936D-2025D34BFA68}">
      <dsp:nvSpPr>
        <dsp:cNvPr id="0" name=""/>
        <dsp:cNvSpPr/>
      </dsp:nvSpPr>
      <dsp:spPr>
        <a:xfrm>
          <a:off x="3496843" y="97169"/>
          <a:ext cx="2031745" cy="174431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l="-14000" r="-14000"/>
          </a:stretch>
        </a:blipFill>
        <a:ln w="9525" cap="flat" cmpd="sng" algn="ctr">
          <a:solidFill>
            <a:schemeClr val="accent3">
              <a:hueOff val="2952094"/>
              <a:satOff val="-23027"/>
              <a:lumOff val="-5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D6CFA-8B8A-4758-8149-03FBA75FB836}">
      <dsp:nvSpPr>
        <dsp:cNvPr id="0" name=""/>
        <dsp:cNvSpPr/>
      </dsp:nvSpPr>
      <dsp:spPr>
        <a:xfrm>
          <a:off x="3611089" y="647666"/>
          <a:ext cx="237001" cy="2042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3280104"/>
              <a:satOff val="-25586"/>
              <a:lumOff val="-6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398B7-D87F-4A0A-92B9-99C662F5CB7A}">
      <dsp:nvSpPr>
        <dsp:cNvPr id="0" name=""/>
        <dsp:cNvSpPr/>
      </dsp:nvSpPr>
      <dsp:spPr>
        <a:xfrm>
          <a:off x="5244187" y="1063343"/>
          <a:ext cx="2031745" cy="17443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4428140"/>
                <a:satOff val="-34540"/>
                <a:lumOff val="-883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4428140"/>
                <a:satOff val="-34540"/>
                <a:lumOff val="-883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4428140"/>
              <a:satOff val="-34540"/>
              <a:lumOff val="-8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700" kern="1200"/>
            <a:t>ไม่เปิดเผยข้อมูล</a:t>
          </a:r>
          <a:endParaRPr lang="en-US" sz="2700" kern="1200"/>
        </a:p>
      </dsp:txBody>
      <dsp:txXfrm>
        <a:off x="5558859" y="1333498"/>
        <a:ext cx="1402401" cy="1204004"/>
      </dsp:txXfrm>
    </dsp:sp>
    <dsp:sp modelId="{689823D3-8304-48A7-9B0E-BBC32CF94A91}">
      <dsp:nvSpPr>
        <dsp:cNvPr id="0" name=""/>
        <dsp:cNvSpPr/>
      </dsp:nvSpPr>
      <dsp:spPr>
        <a:xfrm>
          <a:off x="7002304" y="1836376"/>
          <a:ext cx="237001" cy="2042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3936125"/>
              <a:satOff val="-30703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C78F7-1C33-48BD-A7D4-8FB54A800FF0}">
      <dsp:nvSpPr>
        <dsp:cNvPr id="0" name=""/>
        <dsp:cNvSpPr/>
      </dsp:nvSpPr>
      <dsp:spPr>
        <a:xfrm>
          <a:off x="6992608" y="2043911"/>
          <a:ext cx="2031745" cy="174431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/>
          <a:srcRect/>
          <a:stretch>
            <a:fillRect l="-11000" r="-11000"/>
          </a:stretch>
        </a:blipFill>
        <a:ln w="9525" cap="flat" cmpd="sng" algn="ctr">
          <a:solidFill>
            <a:schemeClr val="accent3">
              <a:hueOff val="4428140"/>
              <a:satOff val="-34540"/>
              <a:lumOff val="-8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629F6-0298-4399-9C3C-BA42E3F5DC9A}">
      <dsp:nvSpPr>
        <dsp:cNvPr id="0" name=""/>
        <dsp:cNvSpPr/>
      </dsp:nvSpPr>
      <dsp:spPr>
        <a:xfrm>
          <a:off x="7389047" y="2075482"/>
          <a:ext cx="237001" cy="2042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4592146"/>
              <a:satOff val="-35820"/>
              <a:lumOff val="-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1C856-81C5-46A5-ADAE-E3A7AABC6F30}">
      <dsp:nvSpPr>
        <dsp:cNvPr id="0" name=""/>
        <dsp:cNvSpPr/>
      </dsp:nvSpPr>
      <dsp:spPr>
        <a:xfrm>
          <a:off x="6992608" y="115740"/>
          <a:ext cx="2031745" cy="174431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5904187"/>
                <a:satOff val="-46054"/>
                <a:lumOff val="-1177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3">
                <a:hueOff val="5904187"/>
                <a:satOff val="-46054"/>
                <a:lumOff val="-1177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3">
              <a:hueOff val="5904187"/>
              <a:satOff val="-46054"/>
              <a:lumOff val="-1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700" kern="1200"/>
            <a:t>ไม่ทำลายข้อมูล</a:t>
          </a:r>
        </a:p>
      </dsp:txBody>
      <dsp:txXfrm>
        <a:off x="7307280" y="385895"/>
        <a:ext cx="1402401" cy="1204004"/>
      </dsp:txXfrm>
    </dsp:sp>
    <dsp:sp modelId="{F75251F3-1617-4D7C-BAEF-4DDA3D1B33E4}">
      <dsp:nvSpPr>
        <dsp:cNvPr id="0" name=""/>
        <dsp:cNvSpPr/>
      </dsp:nvSpPr>
      <dsp:spPr>
        <a:xfrm>
          <a:off x="8750725" y="897594"/>
          <a:ext cx="237001" cy="2042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248167"/>
              <a:satOff val="-40937"/>
              <a:lumOff val="-10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BF650-2EE8-435F-B623-D5DCF921EB12}">
      <dsp:nvSpPr>
        <dsp:cNvPr id="0" name=""/>
        <dsp:cNvSpPr/>
      </dsp:nvSpPr>
      <dsp:spPr>
        <a:xfrm>
          <a:off x="8704194" y="1013708"/>
          <a:ext cx="2031745" cy="18946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0000" r="-20000"/>
          </a:stretch>
        </a:blipFill>
        <a:ln w="9525" cap="flat" cmpd="sng" algn="ctr">
          <a:solidFill>
            <a:schemeClr val="accent3">
              <a:hueOff val="5904187"/>
              <a:satOff val="-46054"/>
              <a:lumOff val="-1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1A2F71-1396-4FCE-8A5B-563720FBE917}">
      <dsp:nvSpPr>
        <dsp:cNvPr id="0" name=""/>
        <dsp:cNvSpPr/>
      </dsp:nvSpPr>
      <dsp:spPr>
        <a:xfrm>
          <a:off x="9146086" y="1127879"/>
          <a:ext cx="237001" cy="2042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904187"/>
              <a:satOff val="-46054"/>
              <a:lumOff val="-1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7T02:27:05.266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238 1 8088,'-3'6'-152,"-2"1"0,-1 0-273,-1 0 0,1-1 0,-1 1 0,0 1 425,0 1 0,3-2-216,-1 2 238,1-1 0,0-1 14,2-1 1,1 1-12,1 0 1,0-2 97,0-1 1,1 0-57,1 0 1,-1 2 22,1-1 1,1 1-74,-1 1 1,1 0 22,-1-1 1,-1 1-40,1 0 0,-1 0-14,-1-1 1,0 1-115,0 0 1,0 0 71,0 0 0,0-1-22,0 1 1,1 0-30,1 0 0,-1-1 70,1 1 0,0-2-38,0-1 1,0 0 73,2 1 0,-2 0 0,3-3 0,-3 0 0,3-2 0,-3 3 0,2-1 0,1 0 0,2-2 0</inkml:trace>
  <inkml:trace contextRef="#ctx0" brushRef="#br0" timeOffset="710">55 211 7978,'0'-5'-852,"0"1"1,0 1 814,0-1 0,0 2 39,0-3 0,0 3 15,0-3-9,0 4 4,0-2 149,0 3-126,-3 0 0,2 1-19,-1 1 1,0-1-23,0 1 43,1 2-76,-5-1 37,5 4 1,-2-2-7,0-1 1,3-2 43,-3 3-38,0-3 50,2 4 1,-3-5-35,2 4 44,1-4-20,-2 5-66,3-5 27,0 5 0,0-5-5,0 4 7,0-4 0,1 2-11,1-3-2,2 0 0,3 0 10,-1 0 0,1 0-1,0 0 1,0 0 2,-1 0 0,3-2 0,1 0 0,-1-3 0,0 3 0,-1-1 0,1 1 0,1 0 0,2-2 0,-2 2 0,2-3 0,1 1 0,3 0 0,1-2 0,-2 4 0,0-3-22,4 0 0,-4 2 13,3-2 1,-3 1-2,-2 0 1,1-1 5,-3 2 0,-1-1-6,-1 2-86,-2-4-166,0 6 262,-3-3 0,-1-1 0,-3 1 0</inkml:trace>
  <inkml:trace contextRef="#ctx0" brushRef="#br0" timeOffset="1385">122 75 7677,'0'-4'-919,"0"1"925,0 3 54,-3 0-75,0 3 1,-2 0 27,1 2-46,2 1 9,-4-2 1,5 2-154,-4-2 173,4 2-37,-2-2 52,3 3 1,0 0 0,0-1-13,3 1 0,-2-2 7,4-1 0,-3-2 2,2 3 0,0-3 5,1 3 1,1-3-12,-2 3 1,3-4 2,2 1 1,-1 1-26,1 0 1,0 1 16,0-2 0,3 3-2,0-3 0,-2 1 2,2-1 1,0 0-1,2 2 1,1-2 2,-4 0 0,0 1 0,0-1 1,0 1 2,0 0 0,-1-2-4,-3 1 1,-1 1 2,1-1 1,-2 1-3,-1-1 0,-2-1-52,3 1-86,-4 2 61,5 0 0,-5 0 12,2 1 1,-2-4-70,1 2 134,-1-3 0,5 0 0,-2 0 0</inkml:trace>
  <inkml:trace contextRef="#ctx0" brushRef="#br0" timeOffset="1843">326 95 6348,'0'-3'-340,"0"0"218,-3 3 126,-1 0 1,-3 3 6,0 1 0,1 0 8,-1 1 0,0-1-13,0 3 1,-2 0 17,0-1 1,-1 1 1,1 0 0,1 2 13,-3 0 0,0 1-22,0-1 0,-2-1-12,2 3 0,0-1 5,0 4 0,1-2 11,-2 4 1,0-2 3,3 0 0,-2 1-24,2 1 1,-2 0-1,1-2 0,-1-3-44,2 0 0,-1-3-5,1 1 1,2-1 47,-2-1 0,1 0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7T02:27:21.649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7 135 7832,'7'0'-591,"-4"0"0,2 1 223,-3 1 153,0-2 256,1 3-61,-2-3 35,5 0 1,-5 0-39,3 0 1,-2 1 120,0 1-52,-1-1 1,-1 2 31,0 0-41,0-3-66,0 6 51,0-2 1,0 0-26,0 0 25,0-2 0,-1 0-55,-1-2 0,0 3 77,-2-1-8,3 0 61,-5-2-40,2 0 0,0-2 19,0 0 1,2-1-18,0 1-26,-1 1 0,2-5 5,-1 2 1,-1 0-13,1 0 1,0 0-7,2-3 1,0 1-5,0 0 0,0-3-6,0 0 1,0 1-7,0 1 0,0-1-36,0-1 0,0 1 48,0 1 1,2 1-53,0 0 0,2-1 45,-2 1 0,3 1-46,-3 1 0,2 2 15,-2-2 0,3 2-6,0 0 1,-2 1-57,1 1 37,1 0 0,1 0-5,0 0 0,-1 0 3,-1 0-8,0 3 1,3-1 25,-1 2 0,-2-2 39,1 2 1,-2-1-21,2 1 0,0-1 0,0 2 1,-2 0 19,1-3 0,0 3 6,0-1 1,1 0 9,-3 0-28,3 0 0,-2 3 14,1-1 1,-1-2-13,-3 1 10,3-1 4,-2 2 1,5 1 4,-6-1 1,3-2-13,-3 1-4,0-4 7,0 5-57,0-6 54,0 3 52,0-3 15,0 3-46,0-2-8,0 5 0,-1-6-16,-1 2 25,2 2-33,-3-3 0,3 2 38,0-1 17,0-1-22,0 2 219,0-3-235,3 0 0,-2 0-4,3 0-2,1 0 0,1 0 18,0 0 0,-1 0-2,-1 0 1,0 0-9,3 0 1,-3 1 0,0 1 0,0-1-41,3 1 37,-1-2 1,1 0-42,-1 0 30,0 3 1,1-2-3,-1 1 0,-1 0-7,-1 0 0,-2-2-15,2 3-13,-2-3 31,3 0-51,-4 0 0,3 0 37,-2 0 16,-1 0 91,1 0-38,-2-3 1,0 0 86,0-4 1,0 1-75,0 0 0,0-1 5,-2 1 0,1-3-21,-1 1 0,-1-4-43,1 2 1,-1 0 53,1-1 0,1 1-150,-1-1 1,-1 0 7,1 2 1,0 0-325,2 0 303,0 2 1,-1-1-300,-1 3 406,1 3 0,-2-1 0,3-1 0</inkml:trace>
  <inkml:trace contextRef="#ctx0" brushRef="#br0" timeOffset="383">212 244 8023,'-2'6'-299,"0"1"335,-2-1 1,2 1-79,0-1 1,-1-2 84,1 1 1,-1-4-14,1 1-52,2-1-289,-3-1-152,3 0 366,-3-3 1,2 2 40,-1-4 0,1 3-23,1-2 15,0 2 48,0 0 146,0 2-6,0 2 1,1 1-113,1 2 0,0 0 152,2-3 1,-1 1-100,2-1 100,0-2 0,-1 3-116,2-3 1,1 0-3,-1 0 0,-1 0-208,-1 0 0,0 0 142,2-3 0,0 0 19,-2-4 0,2-2 0,-2-1 0</inkml:trace>
  <inkml:trace contextRef="#ctx0" brushRef="#br0" timeOffset="725">302 90 8103,'4'0'-304,"-1"-2"213,-1 0 16,-1 0 0,3 2 181,-2 0-6,-1-3 1,4 1-185,-3-2 0,1 3 65,-1-2 1,-1 1-66,3 0 0,-1-3 107,1 3-87,0 0 0,3 1-12,-1-1 1,-2 1 57,1-1 0,-1 2-45,2 0 0,-2 0 54,1 0 0,-2 2-130,2 3 1,0 0 119,0 2 0,-2 2-23,1 2 0,-2 0 11,0 0 0,1 1-114,-1-1 0,1 0-12,-1 0 157,-1 1 0,2-5 0,-3 2 0</inkml:trace>
  <inkml:trace contextRef="#ctx0" brushRef="#br0" timeOffset="1468">533 84 7478,'0'4'-885,"0"0"1310,3-2-395,-2 3 1,2-3 199,-3 2-274,0-3 1,0 2 13,2-3-152,-1 3 29,2-2 0,-1 2 91,0 0-167,0-3 200,1 3-28,-2 0 0,4-2 17,-3 4-5,0-4 77,-2 5 0,0-3 63,0 4 156,0-4-142,0 3 126,0-2-162,-3-1-24,0 0 0,-4-3-3,1 0 1,2-2 27,-1 0 0,1-3 21,-2 0 0,1 0-2,1-2 1,2 2-32,-2 0 0,2 0-2,-3 0 1,4 0-110,-1-2 1,1 1 106,1-1 1,0 1-127,0 0 0,0-1 106,0 1 0,1 2-64,1-1 0,-1 2-15,4-2 1,-3 0-34,2 3 52,0 0 0,3 0 13,-1 0 0,-2 0 13,1 2 0,-3 0-15,2 0 23,0 0-11,3 3 0,-1-3 1,-2 3 1,1-3 0,-4 0-3,5 0 0,-5 0 34,4 0-30,-4 0-57,5 0 54,-6 0 0,4 0-79,-2 0 71,-1 0 1,5 0 1,-5 0 12,3 0-25,-2 0 35,3 0-30,-1 0 50,2 0-34,1 0 185,-1 0-156,1 3 0,-2 1 5,0 2 1,0 0 33,-3 1 1,2 0-43,-2 1 0,2 0-123,-1 0 0,1 1 82,-2 0 0,1 2-274,-1 0 0,-1-2 85,1 0 0,1-2 201,-1-1 0,0 1 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7T02:27:24.767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7 132 6278,'-3'0'650,"0"0"-122,3 0-425,0-3 4,0 2-66,0-1 1,0 1-174,0-1-39,0 1 161,0-5 0,2 5-172,0-3 115,3 2-33,-1-1 0,1 3 55,0-2 0,0 1-10,0-1 1,0 1-37,2 1 0,-1 0-5,1 0 1,-1 1-70,1 1 107,-1-1 1,0 1 107,1-2-153,-4 0 365,3 0-57,-5 0-89,2 0-20,-6-2 0,-1 1 104,-2-1 0,-1 1 20,1 1 1,0 0-127,-1 0 1,1 1-162,-1 1 1,1-1 99,-1 1 0,2-1-251,0 1 1,0-1-79,0 1 1,2-1-318,-1-1 613,2 3 0,-3-3 0,1 3 0</inkml:trace>
  <inkml:trace contextRef="#ctx0" brushRef="#br0" timeOffset="1067">334 369 6528,'0'4'99,"0"-1"162,0-3-281,0 3 7,0-3-19,3 3 10,-2-3 2,2 0 1,-2 0-8,1 0 1,-2-1 39,3-1-28,0 2 0,-2-4 13,1 2 1,-1 1 47,2-1 0,-3 1-14,2-2 8,-1 3-44,-1-6 6,0 5-89,0-1 1,0 1 92,0-1-66,0 1 1,-1-2 46,-1 3 0,1 2-3,-3 0 1,1 1-2,-1-1-1,3 2 0,-4 2 70,3 1 0,-1 0 15,1 1 1,1 0-33,-1 0 1,1 1-22,1 0 1,1-1 21,1-1-15,1-1 1,4 0-36,-1-2 0,1-1 28,-1-3 1,1 0-2,2 0 1,-2-3-5,2-1 0,0-2 3,-1 0 0,1-1 106,-3-2 1,0 2-100,-2-1 0,2 0 150,-2 2 0,-1 0-124,-1-1 0,-1-1-46,-1-1 1,0 1 13,0 1 1,-1 1-91,-1-1 1,1 1 36,-4-1 0,0 0 64,-3-1 1,1 2-84,-2-2 1,1 4 47,0-2 0,1 3-5,-2 1 1,0-1-5,0 1 1,1 0-109,1 2 1,1 1 12,-1 1 1,1 2-159,0 2 1,-1 0 185,1 1 0,2-1 87,-1 1 0,1-1 0,-2 0 0</inkml:trace>
  <inkml:trace contextRef="#ctx0" brushRef="#br0" timeOffset="1434">546 318 8021,'-3'6'0,"3"1"-135,-3-1 1,2-1 21,-1-1-17,1-3 174,-2 2 0,3-4 33,-3-1 1,3 1 12,-2-3 1,1-1 29,1-1 0,0 2-207,0-1 199,0 1-192,3-2 0,-3 1 12,3 1-4,0 3 1,-1-2 1,2 3-29,-3 0 0,5 0 1,-5 0 91,4 0 0,-3 3-42,2 1 1,-2-1 29,3 2 0,-4 0-113,1 3 1,1-1 41,-1 2 1,2-1-119,-1 0 1,-1 2 123,-2 0 84,0 2 0,2-2 0,2 3 0</inkml:trace>
  <inkml:trace contextRef="#ctx0" brushRef="#br0" timeOffset="1989">642 350 7221,'0'4'-559,"0"1"653,0-4 106,0 5-15,0-6-86,0 3 1,1-3 127,1 0-247,-1 0 0,3 0 165,-2 0-265,-2 0 143,6 0-149,-2 0 1,2 2 65,0 1 0,-1 1 7,-1-2-19,0 3 1,3-1 1,-1 2 0,-2-2-81,1 1 83,-4-1 79,5 2 0,-5 0-41,3-2 1,-2 0 53,0-2 1,-1-1-21,-1 4 4,0-4 1,2 3 3,0-2-21,0-2 27,1 3 1,-2-3-20,4 0 92,-4 0 1,3 0-85,-2-3 0,-1 0 15,1-4 0,-1 0 19,1-1 0,-1 0 2,1-3 0,-1 1-40,-1 0 0,0-3 22,0 3 0,0-2-51,0 2 1,0-2 44,0 1 0,-1 1-49,-1-1 0,1 3 30,-4 0 1,1-1-2,-2 3 1,-1-2-19,1 4 0,-1 0-4,1 0 0,-3 2-23,1 0 1,-3 2 40,3 0 0,-3 2-218,2 3 1,1 0 109,1 2 1,1 2 112,0 2 0,-1 1 0,1 1 0</inkml:trace>
  <inkml:trace contextRef="#ctx0" brushRef="#br0" timeOffset="2642">854 312 7999,'0'-5'-618,"0"1"1,-1 3 348,-1-2 0,1 2 257,-1-1 28,2 1-21,0-4 20,0 4 1,0-3 44,0 2-73,0 1 54,0-1-61,0 2 56,2 0-21,2 0 1,2 2 13,-2 3 0,1 0-14,-3 2 0,2-1-33,-1 1 0,1-1 33,-2 0 1,2 1-13,-2-1 0,1 1 63,-1-1 4,-1 1-57,5-1-1,-5 0-24,1-2 25,1-1 0,-2-6-58,1-1 57,-1-2 1,-1 0-222,0-1 201,0 1-29,0-1 27,0 4 8,3 0 0,0 4-8,4 1 0,-1-1-3,0 3 0,1 3 31,-1 1 0,3 1-24,-1-3 1,1 1 217,-3-1-198,1 1 431,-1-4-297,1 0 0,-4-7-50,-1-2 0,-1-3 25,-1-4 0,0-1 90,0-1 0,-2 1-220,0-3 0,-3-1 123,0-3 0,0-2-207,-2-3 1,0 1 106,-1-1 0,1 0-251,-2 1 0,0 0-8,0 1 0,1 5 49,1 4 1,3 2-600,0 3 793,2 3 0,-3 7 0,1 4 0</inkml:trace>
  <inkml:trace contextRef="#ctx0" brushRef="#br0" timeOffset="3010">848 113 7997,'-1'3'0,"-1"-1"0,1 0-6,-1 0 0,1-1 260,-2 1-265,3-1 70,-3-1-200,3 2 176,0-1 1,0 3-76,0-2 162,0-1 0,1 1-29,1-2 0,-1 3-154,3-1 0,-2 0 94,3-2-120,-1 3 0,2-2 94,1 3 0,0-1-97,2 1 0,-2-1 56,1 2 1,-1 0-26,0 0 1,-1-2 41,1 1 1,-1 0 0,0 0 0,1 1 13,-1-3 1,-1 1-15,-1-3 0,-1-1 74,2-1 0,-2-3-87,-1-3 0,-1 0 4,1-3 0,-1 1-78,-1 0 1,1 0-172,1 1 0,-1 2-525,3-2 800,-2 5 0,4-1 0,-3 1 0</inkml:trace>
  <inkml:trace contextRef="#ctx0" brushRef="#br0" timeOffset="3549">1104 344 7512,'0'-4'111,"0"1"-42,0 0 1,1 2-172,1-3 84,-1 2 24,2-3 1,-3 3-43,0-2-31,0 2-213,0 0-80,0 2 328,-3 0 0,2 0-61,-1 2 1,-1 2 49,1 2 1,0 1 2,2-1 1,0 3 58,0-1 1,0 3 133,0-2 1,0-1-51,0-1 0,0-1 4,3 0-69,0-2 0,4-1-27,-1-3 0,0-1 1,-1-1-1,-1-3 3,1-3 1,0 0-5,-1-2 0,1 1 4,-3-2 1,1 1-3,-1 0 1,-1-2 123,1 1 0,-1-1-112,-1 2 1,-1-2 59,-1 1 1,-1 2-45,-4 0 1,3 2-28,0 1 0,-1 0-29,-1 2 0,-1 0-15,1 2 1,0 1 19,-1-1 0,0 2-102,-1 2 0,3 2-229,-2 2 0,3 1 118,0-1 1,-1 3 223,2-1 0,1 4 0,2-2 0</inkml:trace>
  <inkml:trace contextRef="#ctx0" brushRef="#br0" timeOffset="3969">1277 292 7946,'-3'0'-374,"-1"0"195,2 0 20,1 0 219,-1 0 0,2 0-19,0-2 0,0 0 39,0-2 1,0 2 102,0-3 9,0 1-107,0-2 0,0 1 38,0 1-85,2 3 0,0-2-109,2 3 1,-2 1 68,3 1 0,-3-1-136,2 3 1,0 1 80,3 4 0,-2-2-81,0 2 0,0 1 105,0 0 1,0 0-13,2 1 0,-2-1 69,0 1 1,0 0-59,-3-2 1,2-1 139,-2-1 1,0-3 42,-2 0-18,0-2 1,0 0-61,-3-2 1,2 0 111,-3 0 0,0 0-94,-3 0 1,3-2-21,0 0 1,-1 0-131,-1 2 1,-3-2 74,1 0 1,-1-1-420,3 1 0,-1 1 57,-2-1 348,2 1 0,-5-2 0,2 0 0</inkml:trace>
  <inkml:trace contextRef="#ctx0" brushRef="#br0" timeOffset="4643">1438 389 7650,'0'3'723,"0"3"-541,0-5-388,0 1-3,0-2 175,3 0-187,-3 0-83,6 0 266,-2 0 0,0 0-30,0 0 1,-2 0 17,3 0 0,-4 1 87,1 1 0,-1 0-81,-1 2 316,3-3-219,-3 5 0,3-4 191,-3 2-95,0-3-40,-3 2 1,0-4-44,-4-1 1,1-1-2,0-4 0,-1 0 6,1-1 0,-1-5-9,-2-2 0,1-3-91,-2-1 1,0-3 79,-1-4 1,-1-1-97,1-3 0,2 3 81,0-3 0,2 3-131,1 1 1,-1 3 72,1 2 1,2 5-14,2 3 0,1 3-119,1 3-18,0 4-139,0 0 219,0 3 102,0 3-109,0 0 159,-2 4 0,-2-1-18,-2 1 0,-1-4 132,1-1 0,-1-1-84,1-1 1,-3 0-13,-2 0 0,-1 0 10,-1 0 0,0-2-25,-2 0 0,1-3-300,-1 1 0,4 0-40,0 0-339,3 2 302,2-1 314,3 3 0,6 0 0,0 0 0</inkml:trace>
  <inkml:trace contextRef="#ctx0" brushRef="#br0" timeOffset="5184">1617 344 7886,'-4'0'0,"0"0"-529,-1 0 402,-1 0 0,2 0 549,0 0-308,2 0-396,-1-3 129,3 2 217,0-5 55,0 6-85,0-3 0,1 3-16,1 0 0,0 0-13,2 0 1,-2 1-23,2 1 0,0-1 37,0 3 0,2 0-130,-2 0 1,0 2 84,0-2 0,-2 0-17,2 0 1,0 0 14,0 3 1,0-3 5,-2 0 0,-1 1 16,1 1 0,-2-2-18,0 1 0,0-3 140,0 2 1,0-2-20,0 2 74,-2-2 1,-2 1-88,-2-3 0,-3 0 123,0 0 1,0-1-203,1-1 0,-2-2 72,-3-5 1,0 1-68,0-3 1,2 1 62,1-3 1,0 0-143,-1 0 1,2-1 0,2 1 1,4 0 24,1 4 1,1-2 22,1 3 1,3-1-12,1 3 1,5 0-44,1 2 1,3-1 66,-1 3 0,1-3-81,0 3 0,0 1 71,0 3 0,-1-1-29,1 4 0,0 2-25,0 4 0,0 1-107,0 3 0,-3 0 177,1 5 0,0-3 0,2 6 0</inkml:trace>
  <inkml:trace contextRef="#ctx0" brushRef="#br0" timeOffset="5627">1566 87 7848,'-4'4'-874,"-1"1"1102,4-4 1,-2 3 111,3-2-380,0-1 131,0 1-10,0-2 19,3 0-19,1-2-114,2 1 0,0-4 88,1 3 1,-3 0-167,0 2 103,1 0 1,1 2-63,0 3 0,1 0 32,-1 2 1,0 0-8,-2 1 0,2 0 36,-2 3 0,2-3-4,0 0 1,-1-1 5,-1-3-6,0 2 0,0-6-2,1 0 0,-4-3-67,1-4 0,0-1-112,0-1 1,-1-1-17,1 1 1,-2-2 209,0 3 0,0-3 0,0 1 0</inkml:trace>
  <inkml:trace contextRef="#ctx0" brushRef="#br0" timeOffset="6235">1842 280 7528,'-7'0'698,"1"0"-575,0 0 187,2 0-460,-2 0 64,6 0 1,-3-1-85,3-1-82,0 1 240,3-2 0,0 3-211,4 0 1,-1 1 69,0 1 0,1-1-13,-1 4 0,1-3 103,-1 2 1,0 0-97,1 3 1,-1 0 91,1 1 1,-2 0-17,0 0 0,0-1 114,0 0 1,-2-1-68,2 1 0,-3-2 194,2-1-129,-3 2 166,2-5-171,-3 2 191,0-3-135,0-3 25,0-1-152,0-2 73,0 0 0,0 1-137,0 1 1,1 3 27,1-2 24,-1 3 1,4 0 37,0 0 1,-2 0 5,2 0 1,-3 0 7,2 0 1,-2 0 10,2 3 1,0-2 34,0 3 0,2-2 13,-2 0 1,0 1 41,0 2 0,-3-2-76,2 1 0,-1-1 19,1 1 1,-1-2-13,-2 2 0,0-2 96,0 3 69,0-4 12,0 5-106,-3-5 1,0 1 13,-1-4 1,-1 0-44,3-2 0,-3 0 1,0-3 1,2-1-84,-1-1 0,0-2 84,0 3 0,-1-4-203,3 2 1,-3-2 35,3 2 1,-2-2-59,2 1 1,0 1 155,2-1 0,0 0 0,0-1 0</inkml:trace>
  <inkml:trace contextRef="#ctx0" brushRef="#br0" timeOffset="6495">2079 299 8197,'4'-7'-34,"1"1"0,-2 2 102,2-1 1,0 1-111,0-2 1,0-1-222,2 1 1,-3 0-662,0 2 924,0 1 0,0 0 0,-1 0 0</inkml:trace>
  <inkml:trace contextRef="#ctx0" brushRef="#br0" timeOffset="6566">2124 280 7848,'0'4'-976,"0"0"0,-1-2 826,-1 3 150,1-4 0,-4 7 0,1 0 0</inkml:trace>
  <inkml:trace contextRef="#ctx0" brushRef="#br0" timeOffset="6750">2105 376 7848,'3'3'-55,"0"3"373,1-5-146,1 2 1,-3-3-39,2 0 0,-2-1-155,3-1 0,-3 0 142,2-2 1,-2-1-124,2-4 1,0 2 96,0-1 0,1 0-192,-3-1 1,3 2-78,0-1 0,-2-2-10,1 2 0,-1-1-64,1 3 1,-2 0-460,2 2 707,-2-2 0,3 6 0,-1-3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3B864-4845-4867-9FC2-1E8B98F9FFB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1362-93C9-471D-82D1-B38467A95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94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0" i="0">
                <a:solidFill>
                  <a:srgbClr val="0000FF"/>
                </a:solidFill>
                <a:effectLst/>
                <a:latin typeface="Sarabun"/>
              </a:rPr>
              <a:t>กรณีที่หนึ่ง การไม่มีการทบทวนตรวจสอบระบบ</a:t>
            </a:r>
            <a:r>
              <a:rPr lang="en-US" b="0" i="0">
                <a:solidFill>
                  <a:srgbClr val="0000FF"/>
                </a:solidFill>
                <a:effectLst/>
                <a:latin typeface="Sarabun"/>
              </a:rPr>
              <a:t> </a:t>
            </a:r>
            <a:r>
              <a:rPr lang="th-TH" b="0" i="0">
                <a:solidFill>
                  <a:srgbClr val="0000FF"/>
                </a:solidFill>
                <a:effectLst/>
                <a:latin typeface="Sarabun"/>
              </a:rPr>
              <a:t>ไม่ได้ดูแลว่ามีใครเข้าใช้ระบบบ้าง</a:t>
            </a:r>
            <a:endParaRPr lang="en-US" b="0" i="0">
              <a:solidFill>
                <a:srgbClr val="0000FF"/>
              </a:solidFill>
              <a:effectLst/>
              <a:latin typeface="Sarabun"/>
            </a:endParaRPr>
          </a:p>
          <a:p>
            <a:r>
              <a:rPr lang="th-TH" b="0" i="0">
                <a:solidFill>
                  <a:srgbClr val="0000FF"/>
                </a:solidFill>
                <a:effectLst/>
                <a:latin typeface="Sarabun"/>
              </a:rPr>
              <a:t>กรณีที่สอง ระบบการป้องกันการเข้าถึงข้อมูลที่ไม่เหมาะสม ต้องใส่รหัสสองชั้น </a:t>
            </a:r>
            <a:r>
              <a:rPr lang="en-US" b="0" i="0">
                <a:solidFill>
                  <a:srgbClr val="0000FF"/>
                </a:solidFill>
                <a:effectLst/>
                <a:latin typeface="Sarabun"/>
              </a:rPr>
              <a:t>2FA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11362-93C9-471D-82D1-B38467A959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7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555555"/>
                </a:solidFill>
                <a:effectLst/>
                <a:latin typeface="-apple-system"/>
              </a:rPr>
              <a:t>NDA </a:t>
            </a:r>
            <a:r>
              <a:rPr lang="th-TH" b="0" i="0">
                <a:solidFill>
                  <a:srgbClr val="555555"/>
                </a:solidFill>
                <a:effectLst/>
                <a:latin typeface="-apple-system"/>
              </a:rPr>
              <a:t>เป็นสัญญาที่สำคัญสำหรับบริษัทต่างๆ ในแวดวงธุรกิจ เพื่อเป็นการสร้างความมั่นใจว่าข้อมูลสำคัญจะไม่รั่วไหลออกจากบริษัทโดยผู้ที่รับข้อมูล เพราะข้อมูลแต่ละประเภทต่างก็เป็นข้อมูลสำคัญที่ส่งผลถึงการทำธุรกิจทั้งสิ้น เช่น สูตรอาหาร สูตรยา กระบวนการพัฒนาสินค้า การออกแบบผลิตภัณฑ์ โมเดลธุรกิจ ไปจนถึงรูปแบบการทำรายการโชว์ต่างๆ ก็ควรทำสัญญา </a:t>
            </a:r>
            <a:r>
              <a:rPr lang="en-US" b="0" i="0">
                <a:solidFill>
                  <a:srgbClr val="555555"/>
                </a:solidFill>
                <a:effectLst/>
                <a:latin typeface="-apple-system"/>
              </a:rPr>
              <a:t>NDA </a:t>
            </a:r>
            <a:r>
              <a:rPr lang="th-TH" b="0" i="0">
                <a:solidFill>
                  <a:srgbClr val="555555"/>
                </a:solidFill>
                <a:effectLst/>
                <a:latin typeface="-apple-system"/>
              </a:rPr>
              <a:t>เพื่อป้องกันผู้ไม่หวังดีนำความลับที่สำคัญไปเผยแพร่หรือใช้ประโยชน์ในทางที่มิชอบ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11362-93C9-471D-82D1-B38467A959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4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th-TH" b="1" i="1">
                <a:solidFill>
                  <a:srgbClr val="323B4B"/>
                </a:solidFill>
                <a:effectLst/>
                <a:latin typeface="BLS WebFont Regular"/>
              </a:rPr>
              <a:t>บริษัทที่ไม่มีคุณภาพ และการดำเนินธุรกิจซื้อขายไฟฟ้าและก๊าซธรรมชาติก็ทำโดยที่ไม่มีสินทรัพย์อะไรมารองรับ</a:t>
            </a:r>
            <a:r>
              <a:rPr lang="th-TH" b="0" i="0">
                <a:solidFill>
                  <a:srgbClr val="323B4B"/>
                </a:solidFill>
                <a:effectLst/>
                <a:latin typeface="BLS WebFont Regular"/>
              </a:rPr>
              <a:t> สุดท้ายก็ขาดทุน และเลือกเดินทางสายเดียวกับอนาคิน คือแทนที่จะต่อต้านด้านมืด กลับเลือกที่จะเข้าร่วมซะงั้น เพราะไป</a:t>
            </a:r>
            <a:r>
              <a:rPr lang="th-TH" b="1" i="1">
                <a:solidFill>
                  <a:srgbClr val="323B4B"/>
                </a:solidFill>
                <a:effectLst/>
                <a:latin typeface="BLS WebFont Regular"/>
              </a:rPr>
              <a:t>แก้ปัญหาด้วยการตั้งบริษัทลูกขึ้นมาเป็นผู้ถือภาระหนี้สิน </a:t>
            </a:r>
            <a:r>
              <a:rPr lang="th-TH" b="0" i="0">
                <a:solidFill>
                  <a:srgbClr val="323B4B"/>
                </a:solidFill>
                <a:effectLst/>
                <a:latin typeface="BLS WebFont Regular"/>
              </a:rPr>
              <a:t>และทำให้รายได้ของ </a:t>
            </a:r>
            <a:r>
              <a:rPr lang="en-US" b="0" i="0">
                <a:solidFill>
                  <a:srgbClr val="323B4B"/>
                </a:solidFill>
                <a:effectLst/>
                <a:latin typeface="BLS WebFont Regular"/>
              </a:rPr>
              <a:t>Enron </a:t>
            </a:r>
            <a:r>
              <a:rPr lang="th-TH" b="0" i="0">
                <a:solidFill>
                  <a:srgbClr val="323B4B"/>
                </a:solidFill>
                <a:effectLst/>
                <a:latin typeface="BLS WebFont Regular"/>
              </a:rPr>
              <a:t>สูงเกินความเป็นจริง ไม่ต้องรับรู้ภาระหนี้สิน แถมยังใช้ความสัมพันธ์กับกลุ่มบุคคลภายในรัฐสภาของสหรัฐฯ เพื่อหลีกเลี่ยงการตรวจสอบจากกลต. อีก</a:t>
            </a:r>
          </a:p>
          <a:p>
            <a:pPr algn="just"/>
            <a:r>
              <a:rPr lang="th-TH" b="1" i="1">
                <a:solidFill>
                  <a:srgbClr val="323B4B"/>
                </a:solidFill>
                <a:effectLst/>
                <a:latin typeface="BLS WebFont Regular"/>
              </a:rPr>
              <a:t>หุ้น </a:t>
            </a:r>
            <a:r>
              <a:rPr lang="en-US" b="1" i="1">
                <a:solidFill>
                  <a:srgbClr val="323B4B"/>
                </a:solidFill>
                <a:effectLst/>
                <a:latin typeface="BLS WebFont Regular"/>
              </a:rPr>
              <a:t>Enron </a:t>
            </a:r>
            <a:r>
              <a:rPr lang="th-TH" b="1" i="1">
                <a:solidFill>
                  <a:srgbClr val="323B4B"/>
                </a:solidFill>
                <a:effectLst/>
                <a:latin typeface="BLS WebFont Regular"/>
              </a:rPr>
              <a:t>ก็ร่วงกราวลงมาจาก 90$ เป็น 0.01$</a:t>
            </a:r>
            <a:r>
              <a:rPr lang="th-TH" b="0" i="0">
                <a:solidFill>
                  <a:srgbClr val="323B4B"/>
                </a:solidFill>
                <a:effectLst/>
                <a:latin typeface="BLS WebFont Regular"/>
              </a:rPr>
              <a:t> ใครไม่ขาย ไม่ </a:t>
            </a:r>
            <a:r>
              <a:rPr lang="en-US" b="0" i="0">
                <a:solidFill>
                  <a:srgbClr val="323B4B"/>
                </a:solidFill>
                <a:effectLst/>
                <a:latin typeface="BLS WebFont Regular"/>
              </a:rPr>
              <a:t>Cut Loss </a:t>
            </a:r>
            <a:r>
              <a:rPr lang="th-TH" b="0" i="0">
                <a:solidFill>
                  <a:srgbClr val="323B4B"/>
                </a:solidFill>
                <a:effectLst/>
                <a:latin typeface="BLS WebFont Regular"/>
              </a:rPr>
              <a:t>ก็ขาดทุนไปเบา ๆ 99.99% เป็นการสร้างดอยจากการลงทุนที่สูงที่สุดในประวัติศาสตร์ตลาดหุ้นอเมริกา </a:t>
            </a:r>
            <a:endParaRPr lang="en-US" b="0" i="0">
              <a:solidFill>
                <a:srgbClr val="323B4B"/>
              </a:solidFill>
              <a:effectLst/>
              <a:latin typeface="BLS WebFont Regular"/>
            </a:endParaRPr>
          </a:p>
          <a:p>
            <a:pPr algn="just"/>
            <a:r>
              <a:rPr lang="th-TH" b="0" i="0">
                <a:solidFill>
                  <a:srgbClr val="323B4B"/>
                </a:solidFill>
                <a:effectLst/>
                <a:latin typeface="BLS WebFont Regular"/>
              </a:rPr>
              <a:t>พนักงานตกงานกว่า 20,000 คน เพราะถูกศาลสั่งบริษัทล้มละลาย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11362-93C9-471D-82D1-B38467A959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916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72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1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22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5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2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7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6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5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9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1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PZfKeiJ_n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stang.sc.mahidol.ac.th/lib-Infographic/pdpa.php" TargetMode="External"/><Relationship Id="rId7" Type="http://schemas.openxmlformats.org/officeDocument/2006/relationships/customXml" Target="../ink/ink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10" Type="http://schemas.openxmlformats.org/officeDocument/2006/relationships/image" Target="../media/image12.png"/><Relationship Id="rId4" Type="http://schemas.openxmlformats.org/officeDocument/2006/relationships/hyperlink" Target="https://creativecommons.org/licenses/by-nc-nd/3.0/" TargetMode="External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Pen placed on top of a signature line">
            <a:extLst>
              <a:ext uri="{FF2B5EF4-FFF2-40B4-BE49-F238E27FC236}">
                <a16:creationId xmlns:a16="http://schemas.microsoft.com/office/drawing/2014/main" id="{E08C946E-1B14-367B-91D0-B0939D02B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5" b="134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5DD4B2F-1C7E-407F-B344-CC8C18789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26D1039-32B8-4F76-B6A2-605E21987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>
                <a:latin typeface="Google Sans"/>
              </a:rPr>
              <a:t>Ethics / class summary</a:t>
            </a:r>
            <a:endParaRPr lang="th-TH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D83602C3-D34B-4241-B28C-0A6535610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th-TH"/>
              <a:t>พัณณธัญญ์ วิจิตรวงศ์เจริญ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C89D4E-94EA-4E1D-96A9-1C631957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0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739C-C0B0-43BB-B2E1-51DA969C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1. Personal data / Confidential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15F5-9D5F-14A7-A14D-BE61F47AF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b="0" i="0">
                <a:effectLst/>
                <a:latin typeface="tahoma" panose="020B0604030504040204" pitchFamily="34" charset="0"/>
              </a:rPr>
              <a:t>“ความลับทางการค้า” คือ ข้อมูลการค้าซึ่งยังไม่รู้จักกันโดยทั่วไป หรือยังเข้าถึงไม่ได้ในหมู่บุคคล</a:t>
            </a:r>
            <a:endParaRPr lang="en-US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86A00-1C6A-4734-7587-4D44BA6214F7}"/>
              </a:ext>
            </a:extLst>
          </p:cNvPr>
          <p:cNvSpPr txBox="1"/>
          <p:nvPr/>
        </p:nvSpPr>
        <p:spPr>
          <a:xfrm>
            <a:off x="1447801" y="3808828"/>
            <a:ext cx="91804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th-TH" sz="2800" b="0" i="0">
                <a:effectLst/>
                <a:latin typeface="tahoma" panose="020B0604030504040204" pitchFamily="34" charset="0"/>
              </a:rPr>
              <a:t>• ข้อมูลเกี่ยวกับการค้า เช่น ข้อมูลสินค้า สูตร ส่วนผสม เทคนิคหรือกรรมวิธีการผลิตสินค้า รวมถึงขั้นตอนการทำงานของสินค้า</a:t>
            </a:r>
          </a:p>
          <a:p>
            <a:pPr algn="l" rtl="0"/>
            <a:r>
              <a:rPr lang="th-TH" sz="2800" b="0" i="0">
                <a:effectLst/>
                <a:latin typeface="tahoma" panose="020B0604030504040204" pitchFamily="34" charset="0"/>
              </a:rPr>
              <a:t>• ข้อมูลที่เป็นประโยชน์เชิงพาณิชย์ เป็นความลับที่มีความสำคัญกับกิจการ และมีมูลค่าทางเศรษฐกิจ เช่น ข้อมูลการขาย แผนการตลาด ราคาประมูลสินค้า รายชื่อลูกค้า</a:t>
            </a:r>
          </a:p>
        </p:txBody>
      </p:sp>
    </p:spTree>
    <p:extLst>
      <p:ext uri="{BB962C8B-B14F-4D97-AF65-F5344CB8AC3E}">
        <p14:creationId xmlns:p14="http://schemas.microsoft.com/office/powerpoint/2010/main" val="323883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CF63-1761-BFEC-F710-B5FE66BD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1. Personal data / Confidential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A074-85DD-FF75-C343-057A8F4C3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sz="3200" b="1" i="0">
                <a:solidFill>
                  <a:srgbClr val="333333"/>
                </a:solidFill>
                <a:effectLst/>
                <a:latin typeface="inherit"/>
              </a:rPr>
              <a:t>NDA (Non-disclosure Agreement)</a:t>
            </a:r>
            <a:r>
              <a:rPr lang="en-US" sz="3200" b="0" i="0">
                <a:solidFill>
                  <a:srgbClr val="555555"/>
                </a:solidFill>
                <a:effectLst/>
                <a:latin typeface="-apple-system"/>
              </a:rPr>
              <a:t> </a:t>
            </a:r>
            <a:r>
              <a:rPr lang="th-TH" sz="3200" b="0" i="0">
                <a:solidFill>
                  <a:srgbClr val="555555"/>
                </a:solidFill>
                <a:effectLst/>
                <a:latin typeface="-apple-system"/>
              </a:rPr>
              <a:t>หรือ </a:t>
            </a:r>
            <a:r>
              <a:rPr lang="th-TH" sz="3200" b="1" i="0">
                <a:solidFill>
                  <a:srgbClr val="333333"/>
                </a:solidFill>
                <a:effectLst/>
                <a:latin typeface="inherit"/>
              </a:rPr>
              <a:t>สัญญารักษาความลับ</a:t>
            </a:r>
            <a:r>
              <a:rPr lang="th-TH" sz="3200" b="0" i="0">
                <a:solidFill>
                  <a:srgbClr val="555555"/>
                </a:solidFill>
                <a:effectLst/>
                <a:latin typeface="-apple-system"/>
              </a:rPr>
              <a:t> คือ สัญญาระหว่างคู่สัญญาทั้งสองฝ่าย โดยฝ่ายหนึ่งเป็นผู้เปิดเผยข้อมูลและอีกฝ่ายเป็นผู้รับข้อมูล หรือคู่สัญญาอาจเปิดเผยข้อมูลทั้งสองฝ่าย</a:t>
            </a:r>
          </a:p>
          <a:p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EC1B6-CBAB-3F0A-8993-65C760F78B84}"/>
              </a:ext>
            </a:extLst>
          </p:cNvPr>
          <p:cNvSpPr txBox="1"/>
          <p:nvPr/>
        </p:nvSpPr>
        <p:spPr>
          <a:xfrm>
            <a:off x="1024128" y="4410221"/>
            <a:ext cx="10529902" cy="15696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th-TH" sz="3200" b="1" i="0">
                <a:solidFill>
                  <a:srgbClr val="333333"/>
                </a:solidFill>
                <a:effectLst/>
                <a:latin typeface="inherit"/>
              </a:rPr>
              <a:t>ประมวลกฎหมายอาญา หมวด 2</a:t>
            </a:r>
            <a:r>
              <a:rPr lang="th-TH" sz="3200" b="0" i="0">
                <a:solidFill>
                  <a:srgbClr val="555555"/>
                </a:solidFill>
                <a:effectLst/>
                <a:latin typeface="-apple-system"/>
              </a:rPr>
              <a:t> ความผิดฐานเปิดเผยความลับ มาตรา 322-325 ซึ่งมีโทษสูงสุดจำคุกไม่เกินหกเดือน หรือปรับไม่เกินหนึ่งหมื่นบาท หรือทั้งจำทั้งปรับ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th-TH" sz="3200" b="1" i="0">
                <a:solidFill>
                  <a:srgbClr val="333333"/>
                </a:solidFill>
                <a:effectLst/>
                <a:latin typeface="inherit"/>
              </a:rPr>
              <a:t>พระราชบัญญัติความลับทางการค้า พ.ศ. 2545</a:t>
            </a:r>
            <a:r>
              <a:rPr lang="th-TH" sz="3200" b="0" i="0">
                <a:solidFill>
                  <a:srgbClr val="555555"/>
                </a:solidFill>
                <a:effectLst/>
                <a:latin typeface="-apple-system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1158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97C8-4F8D-DA55-4933-156E4C86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 2. Fraud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B64BA-860D-8B99-056B-4C954D9C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h-TH" sz="4000"/>
              <a:t> ทำข้อมูลหลอกลวง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h-TH" sz="4000"/>
              <a:t> ตกแต่งตัวเลขทางบัญชี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h-TH" sz="4000"/>
              <a:t> ธุรกรรมที่ไม่โปร่งใส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925843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124B-F10C-8346-B5B0-9446903C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AD4B-2697-B19C-040B-1FE500061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View of the logo outside of Enron Headquarters">
            <a:extLst>
              <a:ext uri="{FF2B5EF4-FFF2-40B4-BE49-F238E27FC236}">
                <a16:creationId xmlns:a16="http://schemas.microsoft.com/office/drawing/2014/main" id="{50B913F8-BC46-7375-F0DE-9ADE0AD3B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814388"/>
            <a:ext cx="7037833" cy="39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ats">
            <a:extLst>
              <a:ext uri="{FF2B5EF4-FFF2-40B4-BE49-F238E27FC236}">
                <a16:creationId xmlns:a16="http://schemas.microsoft.com/office/drawing/2014/main" id="{E7F5402E-6091-1FE9-B835-B55C7D839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2586037"/>
            <a:ext cx="6199187" cy="408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79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0B9A-8EA7-18BB-D304-5AB37F38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28-EBB1-4B5B-A8A0-AA39272B4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A20BBB-3D32-764D-26A6-C9F80DDF8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77" y="295848"/>
            <a:ext cx="5780608" cy="288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EF645-9EB7-93BF-72E6-C654634D6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6" t="20170" r="34962" b="16188"/>
          <a:stretch/>
        </p:blipFill>
        <p:spPr>
          <a:xfrm>
            <a:off x="3279815" y="3277301"/>
            <a:ext cx="5632370" cy="33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0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8C7F-819D-AE9B-1430-9E00A92E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6B226-3F0E-3347-D81B-E807960CB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The logo of German payments provider Wirecard is seen at a building of the company's headquarters in Aschheim near Munich, southern Germany, on September 2, 2020">
            <a:extLst>
              <a:ext uri="{FF2B5EF4-FFF2-40B4-BE49-F238E27FC236}">
                <a16:creationId xmlns:a16="http://schemas.microsoft.com/office/drawing/2014/main" id="{BCBAC1C7-FD20-A55E-1588-08306952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14388"/>
            <a:ext cx="92964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56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24C32-687B-5D79-88F6-E9D66372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7AB5A-FA65-1864-99CE-5E3AB04BF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Wirecard Stock Price Chart">
            <a:extLst>
              <a:ext uri="{FF2B5EF4-FFF2-40B4-BE49-F238E27FC236}">
                <a16:creationId xmlns:a16="http://schemas.microsoft.com/office/drawing/2014/main" id="{0B7DCB1D-A868-0590-1BD4-24C428033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400"/>
            <a:ext cx="12192000" cy="62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71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AA01-C772-F385-43EC-28F77B4E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 3. Conflict of interest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1C1D1-70F1-7FAF-1BBA-434215147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/>
              <a:t>Cost / Benefits Study </a:t>
            </a:r>
          </a:p>
          <a:p>
            <a:pPr algn="ctr"/>
            <a:endParaRPr lang="en-US" sz="4000"/>
          </a:p>
          <a:p>
            <a:pPr algn="ctr"/>
            <a:endParaRPr lang="en-US" sz="4000"/>
          </a:p>
          <a:p>
            <a:pPr algn="ctr"/>
            <a:r>
              <a:rPr lang="en-US" sz="4000"/>
              <a:t>Ethical Dilemma </a:t>
            </a:r>
            <a:endParaRPr lang="en-US" sz="360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98A1148-26CF-C6B9-456A-3B1AF6E6C184}"/>
              </a:ext>
            </a:extLst>
          </p:cNvPr>
          <p:cNvSpPr/>
          <p:nvPr/>
        </p:nvSpPr>
        <p:spPr>
          <a:xfrm>
            <a:off x="5355771" y="3291173"/>
            <a:ext cx="1204686" cy="7837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32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3820-1FC2-3B1C-F219-BB1177F6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9F26-5D64-A6F8-09F8-9AA8D34BA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38F6C-1C51-05FD-B39E-9BE29C851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91" r="34286" b="8513"/>
          <a:stretch/>
        </p:blipFill>
        <p:spPr>
          <a:xfrm>
            <a:off x="1024127" y="427694"/>
            <a:ext cx="9720072" cy="62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0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6F3A-B735-D060-B08B-D7BBBB298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E1BB9-C2D7-FD1E-B8CF-23501692B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17" t="33326" r="43838" b="15524"/>
          <a:stretch/>
        </p:blipFill>
        <p:spPr>
          <a:xfrm>
            <a:off x="4985097" y="1617343"/>
            <a:ext cx="6547652" cy="4436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CF1EDF-08C0-4243-607D-18B61ADF1901}"/>
              </a:ext>
            </a:extLst>
          </p:cNvPr>
          <p:cNvSpPr txBox="1"/>
          <p:nvPr/>
        </p:nvSpPr>
        <p:spPr>
          <a:xfrm>
            <a:off x="1024128" y="63647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Ford Pinto TV ad, 1973 - YouTube</a:t>
            </a:r>
            <a:endParaRPr lang="en-US"/>
          </a:p>
        </p:txBody>
      </p:sp>
      <p:pic>
        <p:nvPicPr>
          <p:cNvPr id="5124" name="Picture 4" descr="The Ford Pinto Case by Douglas Birsch">
            <a:extLst>
              <a:ext uri="{FF2B5EF4-FFF2-40B4-BE49-F238E27FC236}">
                <a16:creationId xmlns:a16="http://schemas.microsoft.com/office/drawing/2014/main" id="{F855140B-FED4-8C13-ABC5-AE566A19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51" y="548640"/>
            <a:ext cx="3537296" cy="54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88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167D418-5EB3-4BD7-95CE-EB848855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57081"/>
            <a:ext cx="9720072" cy="1499616"/>
          </a:xfrm>
        </p:spPr>
        <p:txBody>
          <a:bodyPr>
            <a:normAutofit/>
          </a:bodyPr>
          <a:lstStyle/>
          <a:p>
            <a:r>
              <a:rPr lang="th-TH" sz="4800">
                <a:latin typeface="RSU" panose="02000506040000020003" pitchFamily="2" charset="-34"/>
                <a:cs typeface="RSU" panose="02000506040000020003" pitchFamily="2" charset="-34"/>
              </a:rPr>
              <a:t>สารบัญ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0611DFE-A757-478E-9D2D-5927659F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85185"/>
            <a:ext cx="9720071" cy="43103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>
                <a:solidFill>
                  <a:srgbClr val="002060"/>
                </a:solidFill>
              </a:rPr>
              <a:t> </a:t>
            </a:r>
            <a:r>
              <a:rPr lang="en-US" sz="3200">
                <a:solidFill>
                  <a:srgbClr val="002060"/>
                </a:solidFill>
              </a:rPr>
              <a:t>Ethics in data science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200">
                <a:solidFill>
                  <a:srgbClr val="002060"/>
                </a:solidFill>
              </a:rPr>
              <a:t> Case study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200">
                <a:solidFill>
                  <a:srgbClr val="002060"/>
                </a:solidFill>
              </a:rPr>
              <a:t> Class summary</a:t>
            </a:r>
            <a:endParaRPr lang="th-TH" sz="32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8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4690-1AA2-EC3A-A08E-2E6D2FFC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summary</a:t>
            </a:r>
          </a:p>
        </p:txBody>
      </p:sp>
      <p:pic>
        <p:nvPicPr>
          <p:cNvPr id="5128" name="Picture 8" descr="Data Science Venn Diagram - Data Science Math Computer Science , Free ...">
            <a:extLst>
              <a:ext uri="{FF2B5EF4-FFF2-40B4-BE49-F238E27FC236}">
                <a16:creationId xmlns:a16="http://schemas.microsoft.com/office/drawing/2014/main" id="{4AD64195-883D-0EF3-61D4-1A16E7B5D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r="381" b="8533"/>
          <a:stretch/>
        </p:blipFill>
        <p:spPr bwMode="auto">
          <a:xfrm>
            <a:off x="3289295" y="1897380"/>
            <a:ext cx="561341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0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7BE2-557B-807D-B59E-DB149193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A814-B3F6-7BF2-4525-DAA3F218E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28827"/>
            <a:ext cx="9720071" cy="4023360"/>
          </a:xfrm>
        </p:spPr>
        <p:txBody>
          <a:bodyPr>
            <a:normAutofit/>
          </a:bodyPr>
          <a:lstStyle/>
          <a:p>
            <a:r>
              <a:rPr lang="th-TH" sz="3600"/>
              <a:t>- เรียนอะไรมาบ้าง/ได้อะไรบ้าง ตั้งแต่ </a:t>
            </a:r>
            <a:r>
              <a:rPr lang="en-US" sz="3600"/>
              <a:t>class </a:t>
            </a:r>
            <a:r>
              <a:rPr lang="th-TH" sz="3600"/>
              <a:t>แรก</a:t>
            </a:r>
          </a:p>
          <a:p>
            <a:r>
              <a:rPr lang="th-TH" sz="3600"/>
              <a:t>- จะเอาไปใช้ทำอะไรในอนาคต</a:t>
            </a:r>
          </a:p>
          <a:p>
            <a:r>
              <a:rPr lang="th-TH" sz="3600"/>
              <a:t>- มีความเข้าใจ อะไรต่างออกไปบ้าง ก่อนเรียน หลังเรียน</a:t>
            </a:r>
          </a:p>
          <a:p>
            <a:pPr marL="0" indent="0">
              <a:buNone/>
            </a:pPr>
            <a:r>
              <a:rPr lang="th-TH" sz="3600"/>
              <a:t> - อื่นๆ </a:t>
            </a:r>
            <a:r>
              <a:rPr lang="en-US" sz="3600"/>
              <a:t>/</a:t>
            </a:r>
            <a:r>
              <a:rPr lang="th-TH" sz="3600"/>
              <a:t> ข้อเสนอแนะ</a:t>
            </a:r>
            <a:endParaRPr 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FC7E8-315E-2148-04B4-777CE6E56CFA}"/>
              </a:ext>
            </a:extLst>
          </p:cNvPr>
          <p:cNvSpPr txBox="1"/>
          <p:nvPr/>
        </p:nvSpPr>
        <p:spPr>
          <a:xfrm>
            <a:off x="2900363" y="4814888"/>
            <a:ext cx="6858000" cy="1446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400"/>
              <a:t>เวลาทำ </a:t>
            </a:r>
            <a:r>
              <a:rPr lang="en-US" sz="4400"/>
              <a:t>presentation 40 </a:t>
            </a:r>
            <a:r>
              <a:rPr lang="th-TH" sz="4400"/>
              <a:t>นาที</a:t>
            </a:r>
          </a:p>
          <a:p>
            <a:pPr algn="ctr"/>
            <a:r>
              <a:rPr lang="th-TH" sz="4400"/>
              <a:t>นำเสนอกลุ่มละ </a:t>
            </a:r>
            <a:r>
              <a:rPr lang="en-US" sz="4400"/>
              <a:t>10</a:t>
            </a:r>
            <a:r>
              <a:rPr lang="th-TH" sz="4400"/>
              <a:t> นาที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059312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D8A023A-C828-484C-BFB5-A0140481D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WordArt 5">
            <a:extLst>
              <a:ext uri="{FF2B5EF4-FFF2-40B4-BE49-F238E27FC236}">
                <a16:creationId xmlns:a16="http://schemas.microsoft.com/office/drawing/2014/main" id="{04F07EB3-79FD-4948-839F-BC9AD6209DA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52869" y="1797432"/>
            <a:ext cx="8378687" cy="4038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n-US" sz="3600" kern="10">
                <a:gradFill rotWithShape="1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C0C0C0">
                      <a:alpha val="79999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th-TH" sz="3600" kern="10">
              <a:gradFill rotWithShape="1">
                <a:gsLst>
                  <a:gs pos="0">
                    <a:srgbClr val="9999FF"/>
                  </a:gs>
                  <a:gs pos="100000">
                    <a:srgbClr val="009999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C0C0C0">
                    <a:alpha val="79999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A72F48AD-275A-497F-A587-06082166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5BCF2-D652-A04A-4F11-17D089B9F863}"/>
              </a:ext>
            </a:extLst>
          </p:cNvPr>
          <p:cNvSpPr txBox="1"/>
          <p:nvPr/>
        </p:nvSpPr>
        <p:spPr>
          <a:xfrm>
            <a:off x="3051313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0">
                <a:gradFill rotWithShape="1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C0C0C0">
                      <a:alpha val="79999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th-TH" sz="1800" kern="10">
              <a:gradFill rotWithShape="1">
                <a:gsLst>
                  <a:gs pos="0">
                    <a:srgbClr val="9999FF"/>
                  </a:gs>
                  <a:gs pos="100000">
                    <a:srgbClr val="009999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C0C0C0">
                    <a:alpha val="79999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8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E00E-3573-9EEC-4825-1BBC1D37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 in data science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CE8190-D623-717D-7EA8-40B65A89C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3753218"/>
              </p:ext>
            </p:extLst>
          </p:nvPr>
        </p:nvGraphicFramePr>
        <p:xfrm>
          <a:off x="1133473" y="2635186"/>
          <a:ext cx="10539414" cy="343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737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5669-C31C-4A28-BB8A-CA086431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E2F6246C-815D-0452-F0C9-B10FD2A6A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2638588"/>
              </p:ext>
            </p:extLst>
          </p:nvPr>
        </p:nvGraphicFramePr>
        <p:xfrm>
          <a:off x="900112" y="1335024"/>
          <a:ext cx="10772776" cy="4837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598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5A47-AC2A-58AE-5CD3-E569F48E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11BDB-3BEE-388F-3A07-E40A27041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 1. Violation in Personal data / Confidential</a:t>
            </a:r>
            <a:r>
              <a:rPr lang="th-TH" sz="3200"/>
              <a:t> </a:t>
            </a:r>
            <a:r>
              <a:rPr lang="en-US" sz="3200"/>
              <a:t> </a:t>
            </a:r>
          </a:p>
          <a:p>
            <a:r>
              <a:rPr lang="en-US" sz="3200"/>
              <a:t> 2. Fraud</a:t>
            </a:r>
          </a:p>
          <a:p>
            <a:r>
              <a:rPr lang="en-US" sz="3200"/>
              <a:t> 3. Conflict of interest </a:t>
            </a:r>
          </a:p>
        </p:txBody>
      </p:sp>
    </p:spTree>
    <p:extLst>
      <p:ext uri="{BB962C8B-B14F-4D97-AF65-F5344CB8AC3E}">
        <p14:creationId xmlns:p14="http://schemas.microsoft.com/office/powerpoint/2010/main" val="47398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F36E-FC96-A263-CAC0-8C465F64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1. Personal data / Confidential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88F3-A936-37EB-1E63-BA4647741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964" y="3429000"/>
            <a:ext cx="9720071" cy="3186332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4800"/>
              <a:t>PDPA  : </a:t>
            </a:r>
            <a:r>
              <a:rPr lang="en-US" sz="4000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Personal Data Protection Act</a:t>
            </a:r>
            <a:endParaRPr lang="en-US" sz="4800"/>
          </a:p>
          <a:p>
            <a:pPr algn="l"/>
            <a:r>
              <a:rPr lang="th-TH" sz="3200" b="0" i="0">
                <a:solidFill>
                  <a:srgbClr val="212529"/>
                </a:solidFill>
                <a:effectLst/>
                <a:latin typeface="Sarabun"/>
              </a:rPr>
              <a:t>พ.ร.บ. คุ้มครองข้อมูลส่วนบุคคล พ.ศ. 2562 ที่มีขึ้นเพื่อให้ภาคเอกชนและภาครัฐ(บุคคล/นิติบุคคล) ที่เก็บรวมรวม ใช้ เปิดเผย และ/หรือ โอนข้อมูลส่วนบุคคลในไทยให้เป็นไปตามมาตรการปกป้องข้อมูลของผู้อื่นจากการถูกละเมิดสิทธิส่วนตัว</a:t>
            </a:r>
          </a:p>
          <a:p>
            <a:pPr algn="l"/>
            <a:r>
              <a:rPr lang="th-TH" sz="3200" b="0" i="0">
                <a:solidFill>
                  <a:srgbClr val="212529"/>
                </a:solidFill>
                <a:effectLst/>
                <a:latin typeface="Sarabun"/>
              </a:rPr>
              <a:t>ต้องขอความยินยอมจาก</a:t>
            </a:r>
            <a:r>
              <a:rPr lang="th-TH" sz="3200" b="1" i="0">
                <a:solidFill>
                  <a:srgbClr val="212529"/>
                </a:solidFill>
                <a:effectLst/>
                <a:latin typeface="Sarabun"/>
              </a:rPr>
              <a:t> "เจ้าของข้อมูล"</a:t>
            </a:r>
            <a:r>
              <a:rPr lang="th-TH" sz="3200" b="0" i="0">
                <a:solidFill>
                  <a:srgbClr val="212529"/>
                </a:solidFill>
                <a:effectLst/>
                <a:latin typeface="Sarabun"/>
              </a:rPr>
              <a:t> ก่อนการเก็บ รวบรวม ใช้ หรือเปิดเผยข้อมูลเสมอ</a:t>
            </a:r>
          </a:p>
          <a:p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282E0-8955-845D-EA46-392BC5E75B08}"/>
              </a:ext>
            </a:extLst>
          </p:cNvPr>
          <p:cNvSpPr txBox="1"/>
          <p:nvPr/>
        </p:nvSpPr>
        <p:spPr>
          <a:xfrm>
            <a:off x="1250847" y="2084832"/>
            <a:ext cx="9705187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0" i="0">
                <a:solidFill>
                  <a:srgbClr val="010101"/>
                </a:solidFill>
                <a:effectLst/>
                <a:latin typeface="DM Sans" panose="020F0502020204030204" pitchFamily="2" charset="0"/>
              </a:rPr>
              <a:t>GDPR (General Data Protection Regulation)</a:t>
            </a:r>
            <a:endParaRPr lang="th-TH" sz="3200" b="0" i="0">
              <a:solidFill>
                <a:srgbClr val="010101"/>
              </a:solidFill>
              <a:effectLst/>
              <a:latin typeface="DM Sans" panose="020F0502020204030204" pitchFamily="2" charset="0"/>
            </a:endParaRPr>
          </a:p>
          <a:p>
            <a:r>
              <a:rPr lang="th-TH" sz="3200" b="0" i="0">
                <a:solidFill>
                  <a:srgbClr val="010101"/>
                </a:solidFill>
                <a:effectLst/>
                <a:latin typeface="DM Sans" panose="020F0502020204030204" pitchFamily="2" charset="0"/>
              </a:rPr>
              <a:t>กฎหมายคุ้มครองข้อมูลส่วนบุคคลในประเทศภาคพื้นยุโรป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76059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9566-03BC-7FB0-8D85-A9F9AC4A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0720E-62C9-D306-CC8C-074E762F6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oster with text and images of people&#10;&#10;Description automatically generated">
            <a:extLst>
              <a:ext uri="{FF2B5EF4-FFF2-40B4-BE49-F238E27FC236}">
                <a16:creationId xmlns:a16="http://schemas.microsoft.com/office/drawing/2014/main" id="{8200D5F4-45B5-E720-CB8B-2BE5C6B2B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91954" y="-587635"/>
            <a:ext cx="6208091" cy="8033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170956-2400-ECC7-8D4E-1199F949810F}"/>
              </a:ext>
            </a:extLst>
          </p:cNvPr>
          <p:cNvSpPr txBox="1"/>
          <p:nvPr/>
        </p:nvSpPr>
        <p:spPr>
          <a:xfrm>
            <a:off x="3446077" y="6858000"/>
            <a:ext cx="5299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stang.sc.mahidol.ac.th/lib-Infographic/pdpa.php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5A29B3E-F46E-DCDB-40AD-79BB1D83F9CB}"/>
                  </a:ext>
                </a:extLst>
              </p14:cNvPr>
              <p14:cNvContentPartPr/>
              <p14:nvPr/>
            </p14:nvContentPartPr>
            <p14:xfrm>
              <a:off x="5383131" y="6237141"/>
              <a:ext cx="139320" cy="146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5A29B3E-F46E-DCDB-40AD-79BB1D83F9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2359" y="6226314"/>
                <a:ext cx="160505" cy="16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3F8994-C9F7-A868-760D-CA9A69DD3AEE}"/>
                  </a:ext>
                </a:extLst>
              </p14:cNvPr>
              <p14:cNvContentPartPr/>
              <p14:nvPr/>
            </p14:nvContentPartPr>
            <p14:xfrm>
              <a:off x="5620055" y="6285265"/>
              <a:ext cx="252360" cy="106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3F8994-C9F7-A868-760D-CA9A69DD3A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09240" y="6274501"/>
                <a:ext cx="273630" cy="127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02C9008-50EE-E563-6245-B929CBE8C4B9}"/>
                  </a:ext>
                </a:extLst>
              </p14:cNvPr>
              <p14:cNvContentPartPr/>
              <p14:nvPr/>
            </p14:nvContentPartPr>
            <p14:xfrm>
              <a:off x="5816255" y="6203185"/>
              <a:ext cx="792360" cy="1656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02C9008-50EE-E563-6245-B929CBE8C4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5455" y="6192385"/>
                <a:ext cx="81360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00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76013-7ED0-FF59-B2D9-C24B281A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AA26D-9C68-E20C-4A09-417782A83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8 Case Study เรื่องการหลุดรั่วของข้อมูลส่วนบุคคลที่องค์กรถูกสั่งปรับสูงสุดในต่างประเทศ">
            <a:extLst>
              <a:ext uri="{FF2B5EF4-FFF2-40B4-BE49-F238E27FC236}">
                <a16:creationId xmlns:a16="http://schemas.microsoft.com/office/drawing/2014/main" id="{31D04F4B-AFED-BC73-6BD0-37193C8E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51" y="523861"/>
            <a:ext cx="10234522" cy="57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77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954E-4E5B-C492-83B2-C834EEFC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59B48-924C-D22F-8973-09E0AF2A7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23FE3-1301-113C-96CA-2225026CC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62" t="13727" r="34346" b="10544"/>
          <a:stretch/>
        </p:blipFill>
        <p:spPr>
          <a:xfrm>
            <a:off x="506437" y="548640"/>
            <a:ext cx="6850966" cy="5190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185687-7FC6-F20C-899E-C5E9CB1BE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7" t="18241" r="35615" b="6030"/>
          <a:stretch/>
        </p:blipFill>
        <p:spPr>
          <a:xfrm>
            <a:off x="5303519" y="1477109"/>
            <a:ext cx="6682154" cy="51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98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35250c3-4ca3-4092-be86-a0b828b11577" xsi:nil="true"/>
    <lcf76f155ced4ddcb4097134ff3c332f xmlns="747f4518-e980-45f5-b294-0a3fe188c03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460688485A4A4DA58B4C603031F4B3" ma:contentTypeVersion="12" ma:contentTypeDescription="Create a new document." ma:contentTypeScope="" ma:versionID="a4aaa722cd8cd670cb99efb55e6a58fc">
  <xsd:schema xmlns:xsd="http://www.w3.org/2001/XMLSchema" xmlns:xs="http://www.w3.org/2001/XMLSchema" xmlns:p="http://schemas.microsoft.com/office/2006/metadata/properties" xmlns:ns2="747f4518-e980-45f5-b294-0a3fe188c039" xmlns:ns3="b35250c3-4ca3-4092-be86-a0b828b11577" targetNamespace="http://schemas.microsoft.com/office/2006/metadata/properties" ma:root="true" ma:fieldsID="b6cc0e60d5cc40d8924cc45e71888260" ns2:_="" ns3:_="">
    <xsd:import namespace="747f4518-e980-45f5-b294-0a3fe188c039"/>
    <xsd:import namespace="b35250c3-4ca3-4092-be86-a0b828b115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7f4518-e980-45f5-b294-0a3fe188c0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2b0d96b-770d-423b-b424-a73d85b642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5250c3-4ca3-4092-be86-a0b828b11577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167258d4-9e99-43fa-8c0e-e6b223006170}" ma:internalName="TaxCatchAll" ma:showField="CatchAllData" ma:web="b35250c3-4ca3-4092-be86-a0b828b115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B358FD-F937-4ABB-A888-E4FAE02410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C2A654-842A-4D30-83A1-7B3BB58138C7}">
  <ds:schemaRefs>
    <ds:schemaRef ds:uri="747f4518-e980-45f5-b294-0a3fe188c039"/>
    <ds:schemaRef ds:uri="b35250c3-4ca3-4092-be86-a0b828b11577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E8789E92-70E1-4543-821A-4FD60B9EAFF9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Integral</vt:lpstr>
      <vt:lpstr>Ethics / class summary</vt:lpstr>
      <vt:lpstr>สารบัญ</vt:lpstr>
      <vt:lpstr>Ethic in data science</vt:lpstr>
      <vt:lpstr>PowerPoint Presentation</vt:lpstr>
      <vt:lpstr>Case study</vt:lpstr>
      <vt:lpstr>1. Personal data / Confidential</vt:lpstr>
      <vt:lpstr>PowerPoint Presentation</vt:lpstr>
      <vt:lpstr>PowerPoint Presentation</vt:lpstr>
      <vt:lpstr>PowerPoint Presentation</vt:lpstr>
      <vt:lpstr>1. Personal data / Confidential</vt:lpstr>
      <vt:lpstr>1. Personal data / Confidential</vt:lpstr>
      <vt:lpstr> 2. Fraud</vt:lpstr>
      <vt:lpstr>PowerPoint Presentation</vt:lpstr>
      <vt:lpstr>PowerPoint Presentation</vt:lpstr>
      <vt:lpstr>PowerPoint Presentation</vt:lpstr>
      <vt:lpstr>PowerPoint Presentation</vt:lpstr>
      <vt:lpstr> 3. Conflict of interest</vt:lpstr>
      <vt:lpstr>PowerPoint Presentation</vt:lpstr>
      <vt:lpstr>PowerPoint Presentation</vt:lpstr>
      <vt:lpstr>Class summary</vt:lpstr>
      <vt:lpstr>Summary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Math &amp; Statistics (part III )</dc:title>
  <dc:creator>A0381</dc:creator>
  <cp:revision>1</cp:revision>
  <dcterms:created xsi:type="dcterms:W3CDTF">2023-07-27T05:06:51Z</dcterms:created>
  <dcterms:modified xsi:type="dcterms:W3CDTF">2023-10-27T03:00:29Z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0x010100CE460688485A4A4DA58B4C603031F4B3</vt:lpwstr>
  </property>
  <property fmtid="{D5CDD505-2E9C-101B-9397-08002B2CF9AE}" pid="3" name="MediaServiceImageTags">
    <vt:lpwstr/>
  </property>
</Properties>
</file>